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639" r:id="rId2"/>
    <p:sldId id="640" r:id="rId3"/>
    <p:sldId id="617" r:id="rId4"/>
    <p:sldId id="645" r:id="rId5"/>
    <p:sldId id="621" r:id="rId6"/>
    <p:sldId id="588" r:id="rId7"/>
    <p:sldId id="598" r:id="rId8"/>
    <p:sldId id="608" r:id="rId9"/>
    <p:sldId id="595" r:id="rId10"/>
    <p:sldId id="590" r:id="rId11"/>
    <p:sldId id="593" r:id="rId12"/>
    <p:sldId id="583" r:id="rId13"/>
    <p:sldId id="643" r:id="rId14"/>
    <p:sldId id="609" r:id="rId15"/>
    <p:sldId id="611" r:id="rId16"/>
    <p:sldId id="544" r:id="rId17"/>
    <p:sldId id="537" r:id="rId18"/>
    <p:sldId id="644" r:id="rId19"/>
    <p:sldId id="647" r:id="rId20"/>
    <p:sldId id="589" r:id="rId21"/>
    <p:sldId id="648" r:id="rId22"/>
    <p:sldId id="582" r:id="rId23"/>
  </p:sldIdLst>
  <p:sldSz cx="12195175" cy="6859588"/>
  <p:notesSz cx="6858000" cy="9144000"/>
  <p:custDataLst>
    <p:tags r:id="rId26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1pPr>
    <a:lvl2pPr marL="54435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2pPr>
    <a:lvl3pPr marL="108871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3pPr>
    <a:lvl4pPr marL="1633071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4pPr>
    <a:lvl5pPr marL="217742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5pPr>
    <a:lvl6pPr marL="2721785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6pPr>
    <a:lvl7pPr marL="3266142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7pPr>
    <a:lvl8pPr marL="3810498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8pPr>
    <a:lvl9pPr marL="4354855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orient="horz" pos="336">
          <p15:clr>
            <a:srgbClr val="A4A3A4"/>
          </p15:clr>
        </p15:guide>
        <p15:guide id="3" orient="horz" pos="3984">
          <p15:clr>
            <a:srgbClr val="A4A3A4"/>
          </p15:clr>
        </p15:guide>
        <p15:guide id="4" pos="3841">
          <p15:clr>
            <a:srgbClr val="A4A3A4"/>
          </p15:clr>
        </p15:guide>
        <p15:guide id="5" pos="433">
          <p15:clr>
            <a:srgbClr val="A4A3A4"/>
          </p15:clr>
        </p15:guide>
        <p15:guide id="6" pos="724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1027622693@qq.com" initials="1" lastIdx="1" clrIdx="0">
    <p:extLst>
      <p:ext uri="{19B8F6BF-5375-455C-9EA6-DF929625EA0E}">
        <p15:presenceInfo xmlns:p15="http://schemas.microsoft.com/office/powerpoint/2012/main" userId="c0812909abbef5c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86FCE8"/>
    <a:srgbClr val="E8EBC6"/>
    <a:srgbClr val="E1A97D"/>
    <a:srgbClr val="D1AB8F"/>
    <a:srgbClr val="7CD6F0"/>
    <a:srgbClr val="207AA6"/>
    <a:srgbClr val="23A8BB"/>
    <a:srgbClr val="1C4D91"/>
    <a:srgbClr val="1E639B"/>
    <a:srgbClr val="2191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97" autoAdjust="0"/>
    <p:restoredTop sz="94660"/>
  </p:normalViewPr>
  <p:slideViewPr>
    <p:cSldViewPr>
      <p:cViewPr varScale="1">
        <p:scale>
          <a:sx n="86" d="100"/>
          <a:sy n="86" d="100"/>
        </p:scale>
        <p:origin x="485" y="62"/>
      </p:cViewPr>
      <p:guideLst>
        <p:guide orient="horz" pos="2161"/>
        <p:guide orient="horz" pos="336"/>
        <p:guide orient="horz" pos="3984"/>
        <p:guide pos="3841"/>
        <p:guide pos="433"/>
        <p:guide pos="724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2676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1:44:40.071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F79B9-B306-4393-BDEE-A582750E71C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AE7E33-F89F-41F1-924F-2B2BBDA1E0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694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CN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US" altLang="zh-CN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 altLang="zh-CN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F9743CD7-97CD-4F57-B351-69A253B17F8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981282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544357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1088714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633071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2177427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721785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142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498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855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00446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11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05572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12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841078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13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50945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14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684602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15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588061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16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711373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17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96097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DB4961-5944-45E4-859B-0226209DDE1C}" type="slidenum">
              <a:rPr lang="en-US" altLang="zh-CN"/>
              <a:pPr/>
              <a:t>20</a:t>
            </a:fld>
            <a:endParaRPr lang="en-US" altLang="zh-CN" dirty="0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750466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DB4961-5944-45E4-859B-0226209DDE1C}" type="slidenum">
              <a:rPr lang="en-US" altLang="zh-CN"/>
              <a:pPr/>
              <a:t>22</a:t>
            </a:fld>
            <a:endParaRPr lang="en-US" altLang="zh-CN" dirty="0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94099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74635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DB4961-5944-45E4-859B-0226209DDE1C}" type="slidenum">
              <a:rPr lang="en-US" altLang="zh-CN"/>
              <a:pPr/>
              <a:t>3</a:t>
            </a:fld>
            <a:endParaRPr lang="en-US" altLang="zh-CN" dirty="0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74859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39316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DB4961-5944-45E4-859B-0226209DDE1C}" type="slidenum">
              <a:rPr lang="en-US" altLang="zh-CN"/>
              <a:pPr/>
              <a:t>6</a:t>
            </a:fld>
            <a:endParaRPr lang="en-US" altLang="zh-CN" dirty="0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519152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59728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950893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pPr/>
              <a:t>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913477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DB4961-5944-45E4-859B-0226209DDE1C}" type="slidenum">
              <a:rPr lang="en-US" altLang="zh-CN"/>
              <a:pPr/>
              <a:t>10</a:t>
            </a:fld>
            <a:endParaRPr lang="en-US" altLang="zh-CN" dirty="0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03216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>
            <a:spLocks noChangeAspect="1"/>
          </p:cNvSpPr>
          <p:nvPr userDrawn="1"/>
        </p:nvSpPr>
        <p:spPr>
          <a:xfrm flipH="1" flipV="1">
            <a:off x="8595175" y="0"/>
            <a:ext cx="3600000" cy="36000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直角三角形 3"/>
          <p:cNvSpPr>
            <a:spLocks noChangeAspect="1"/>
          </p:cNvSpPr>
          <p:nvPr userDrawn="1"/>
        </p:nvSpPr>
        <p:spPr>
          <a:xfrm>
            <a:off x="0" y="3259588"/>
            <a:ext cx="3600000" cy="36000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5175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119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1A274E-B122-4DCB-ACB9-9C2AF45C2A3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249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60" y="273114"/>
            <a:ext cx="4012129" cy="1162319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5" y="273114"/>
            <a:ext cx="6817442" cy="5854468"/>
          </a:xfrm>
        </p:spPr>
        <p:txBody>
          <a:bodyPr/>
          <a:lstStyle>
            <a:lvl1pPr>
              <a:defRPr sz="38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60" y="1435433"/>
            <a:ext cx="4012129" cy="4692150"/>
          </a:xfrm>
        </p:spPr>
        <p:txBody>
          <a:bodyPr/>
          <a:lstStyle>
            <a:lvl1pPr marL="0" indent="0">
              <a:buNone/>
              <a:defRPr sz="1600"/>
            </a:lvl1pPr>
            <a:lvl2pPr marL="544357" indent="0">
              <a:buNone/>
              <a:defRPr sz="1400"/>
            </a:lvl2pPr>
            <a:lvl3pPr marL="1088714" indent="0">
              <a:buNone/>
              <a:defRPr sz="1200"/>
            </a:lvl3pPr>
            <a:lvl4pPr marL="1633071" indent="0">
              <a:buNone/>
              <a:defRPr sz="1100"/>
            </a:lvl4pPr>
            <a:lvl5pPr marL="2177427" indent="0">
              <a:buNone/>
              <a:defRPr sz="1100"/>
            </a:lvl5pPr>
            <a:lvl6pPr marL="2721785" indent="0">
              <a:buNone/>
              <a:defRPr sz="1100"/>
            </a:lvl6pPr>
            <a:lvl7pPr marL="3266142" indent="0">
              <a:buNone/>
              <a:defRPr sz="1100"/>
            </a:lvl7pPr>
            <a:lvl8pPr marL="3810498" indent="0">
              <a:buNone/>
              <a:defRPr sz="1100"/>
            </a:lvl8pPr>
            <a:lvl9pPr marL="4354855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BEC569-D044-472C-A2F2-BA37D28F2E8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9945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1712"/>
            <a:ext cx="7317105" cy="566869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917"/>
            <a:ext cx="7317105" cy="4115753"/>
          </a:xfrm>
        </p:spPr>
        <p:txBody>
          <a:bodyPr/>
          <a:lstStyle>
            <a:lvl1pPr marL="0" indent="0">
              <a:buNone/>
              <a:defRPr sz="3800"/>
            </a:lvl1pPr>
            <a:lvl2pPr marL="544357" indent="0">
              <a:buNone/>
              <a:defRPr sz="3400"/>
            </a:lvl2pPr>
            <a:lvl3pPr marL="1088714" indent="0">
              <a:buNone/>
              <a:defRPr sz="2900"/>
            </a:lvl3pPr>
            <a:lvl4pPr marL="1633071" indent="0">
              <a:buNone/>
              <a:defRPr sz="2400"/>
            </a:lvl4pPr>
            <a:lvl5pPr marL="2177427" indent="0">
              <a:buNone/>
              <a:defRPr sz="2400"/>
            </a:lvl5pPr>
            <a:lvl6pPr marL="2721785" indent="0">
              <a:buNone/>
              <a:defRPr sz="2400"/>
            </a:lvl6pPr>
            <a:lvl7pPr marL="3266142" indent="0">
              <a:buNone/>
              <a:defRPr sz="2400"/>
            </a:lvl7pPr>
            <a:lvl8pPr marL="3810498" indent="0">
              <a:buNone/>
              <a:defRPr sz="2400"/>
            </a:lvl8pPr>
            <a:lvl9pPr marL="4354855" indent="0">
              <a:buNone/>
              <a:defRPr sz="24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8582"/>
            <a:ext cx="7317105" cy="805048"/>
          </a:xfrm>
        </p:spPr>
        <p:txBody>
          <a:bodyPr/>
          <a:lstStyle>
            <a:lvl1pPr marL="0" indent="0">
              <a:buNone/>
              <a:defRPr sz="1600"/>
            </a:lvl1pPr>
            <a:lvl2pPr marL="544357" indent="0">
              <a:buNone/>
              <a:defRPr sz="1400"/>
            </a:lvl2pPr>
            <a:lvl3pPr marL="1088714" indent="0">
              <a:buNone/>
              <a:defRPr sz="1200"/>
            </a:lvl3pPr>
            <a:lvl4pPr marL="1633071" indent="0">
              <a:buNone/>
              <a:defRPr sz="1100"/>
            </a:lvl4pPr>
            <a:lvl5pPr marL="2177427" indent="0">
              <a:buNone/>
              <a:defRPr sz="1100"/>
            </a:lvl5pPr>
            <a:lvl6pPr marL="2721785" indent="0">
              <a:buNone/>
              <a:defRPr sz="1100"/>
            </a:lvl6pPr>
            <a:lvl7pPr marL="3266142" indent="0">
              <a:buNone/>
              <a:defRPr sz="1100"/>
            </a:lvl7pPr>
            <a:lvl8pPr marL="3810498" indent="0">
              <a:buNone/>
              <a:defRPr sz="1100"/>
            </a:lvl8pPr>
            <a:lvl9pPr marL="4354855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3AE886-EFA1-4CF3-9226-1AC44F41EA8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1471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13DEBC-6A62-4123-98C2-AEEE7EE20F0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147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1502" y="274703"/>
            <a:ext cx="2743914" cy="58528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759" y="274703"/>
            <a:ext cx="8028490" cy="58528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41277D-9524-42B7-AE1B-6471F281CBE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4376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5175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337587" y="279794"/>
            <a:ext cx="11520000" cy="63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58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>
            <a:spLocks noChangeAspect="1"/>
          </p:cNvSpPr>
          <p:nvPr userDrawn="1"/>
        </p:nvSpPr>
        <p:spPr>
          <a:xfrm flipH="1" flipV="1">
            <a:off x="8595175" y="0"/>
            <a:ext cx="3600000" cy="36000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>
            <a:spLocks noChangeAspect="1"/>
          </p:cNvSpPr>
          <p:nvPr userDrawn="1"/>
        </p:nvSpPr>
        <p:spPr>
          <a:xfrm>
            <a:off x="0" y="3259588"/>
            <a:ext cx="3600000" cy="36000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5175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553587" y="621794"/>
            <a:ext cx="11088000" cy="56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83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过渡页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>
            <a:spLocks noChangeAspect="1"/>
          </p:cNvSpPr>
          <p:nvPr userDrawn="1"/>
        </p:nvSpPr>
        <p:spPr>
          <a:xfrm flipH="1" flipV="1">
            <a:off x="8595175" y="0"/>
            <a:ext cx="3600000" cy="36000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>
            <a:spLocks noChangeAspect="1"/>
          </p:cNvSpPr>
          <p:nvPr userDrawn="1"/>
        </p:nvSpPr>
        <p:spPr>
          <a:xfrm>
            <a:off x="0" y="3259588"/>
            <a:ext cx="3600000" cy="36000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51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15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5175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337587" y="279794"/>
            <a:ext cx="11520000" cy="63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0" y="720000"/>
            <a:ext cx="720000" cy="36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29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5175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337587" y="279794"/>
            <a:ext cx="11520000" cy="63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12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7C80-5FD3-4361-BB31-75FBA1966619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550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758" y="1600571"/>
            <a:ext cx="5386202" cy="4527011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9215" y="1600571"/>
            <a:ext cx="5386202" cy="4527011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A406FD-032E-4C58-95B5-1848DA22B9BA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9" name="矩形 8"/>
          <p:cNvSpPr/>
          <p:nvPr userDrawn="1"/>
        </p:nvSpPr>
        <p:spPr>
          <a:xfrm>
            <a:off x="9437251" y="6325394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75892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469"/>
            <a:ext cx="5388320" cy="639910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357" indent="0">
              <a:buNone/>
              <a:defRPr sz="2400" b="1"/>
            </a:lvl2pPr>
            <a:lvl3pPr marL="1088714" indent="0">
              <a:buNone/>
              <a:defRPr sz="2100" b="1"/>
            </a:lvl3pPr>
            <a:lvl4pPr marL="1633071" indent="0">
              <a:buNone/>
              <a:defRPr sz="1900" b="1"/>
            </a:lvl4pPr>
            <a:lvl5pPr marL="2177427" indent="0">
              <a:buNone/>
              <a:defRPr sz="1900" b="1"/>
            </a:lvl5pPr>
            <a:lvl6pPr marL="2721785" indent="0">
              <a:buNone/>
              <a:defRPr sz="1900" b="1"/>
            </a:lvl6pPr>
            <a:lvl7pPr marL="3266142" indent="0">
              <a:buNone/>
              <a:defRPr sz="1900" b="1"/>
            </a:lvl7pPr>
            <a:lvl8pPr marL="3810498" indent="0">
              <a:buNone/>
              <a:defRPr sz="1900" b="1"/>
            </a:lvl8pPr>
            <a:lvl9pPr marL="4354855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5378"/>
            <a:ext cx="5388320" cy="3952203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469"/>
            <a:ext cx="5390436" cy="639910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357" indent="0">
              <a:buNone/>
              <a:defRPr sz="2400" b="1"/>
            </a:lvl2pPr>
            <a:lvl3pPr marL="1088714" indent="0">
              <a:buNone/>
              <a:defRPr sz="2100" b="1"/>
            </a:lvl3pPr>
            <a:lvl4pPr marL="1633071" indent="0">
              <a:buNone/>
              <a:defRPr sz="1900" b="1"/>
            </a:lvl4pPr>
            <a:lvl5pPr marL="2177427" indent="0">
              <a:buNone/>
              <a:defRPr sz="1900" b="1"/>
            </a:lvl5pPr>
            <a:lvl6pPr marL="2721785" indent="0">
              <a:buNone/>
              <a:defRPr sz="1900" b="1"/>
            </a:lvl6pPr>
            <a:lvl7pPr marL="3266142" indent="0">
              <a:buNone/>
              <a:defRPr sz="1900" b="1"/>
            </a:lvl7pPr>
            <a:lvl8pPr marL="3810498" indent="0">
              <a:buNone/>
              <a:defRPr sz="1900" b="1"/>
            </a:lvl8pPr>
            <a:lvl9pPr marL="4354855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5378"/>
            <a:ext cx="5390436" cy="3952203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837FDC-5057-4295-9D29-1F1664A2B3DF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772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760" y="274703"/>
            <a:ext cx="10975657" cy="1143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760" y="1600571"/>
            <a:ext cx="10975657" cy="4527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758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>
            <a:lvl1pPr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6685" y="6246671"/>
            <a:ext cx="3861806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>
            <a:lvl1pPr algn="ctr"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9876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>
            <a:lvl1pPr algn="r">
              <a:defRPr sz="1600">
                <a:latin typeface="+mn-lt"/>
              </a:defRPr>
            </a:lvl1pPr>
          </a:lstStyle>
          <a:p>
            <a:fld id="{D0A27C80-5FD3-4361-BB31-75FBA1966619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1" r:id="rId2"/>
    <p:sldLayoutId id="2147483694" r:id="rId3"/>
    <p:sldLayoutId id="2147483697" r:id="rId4"/>
    <p:sldLayoutId id="2147483683" r:id="rId5"/>
    <p:sldLayoutId id="2147483696" r:id="rId6"/>
    <p:sldLayoutId id="2147483695" r:id="rId7"/>
    <p:sldLayoutId id="2147483652" r:id="rId8"/>
    <p:sldLayoutId id="2147483653" r:id="rId9"/>
    <p:sldLayoutId id="2147483654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charset="0"/>
          <a:ea typeface="宋体" charset="-122"/>
        </a:defRPr>
      </a:lvl5pPr>
      <a:lvl6pPr marL="544357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charset="0"/>
          <a:ea typeface="宋体" charset="-122"/>
        </a:defRPr>
      </a:lvl6pPr>
      <a:lvl7pPr marL="1088714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charset="0"/>
          <a:ea typeface="宋体" charset="-122"/>
        </a:defRPr>
      </a:lvl7pPr>
      <a:lvl8pPr marL="1633071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charset="0"/>
          <a:ea typeface="宋体" charset="-122"/>
        </a:defRPr>
      </a:lvl8pPr>
      <a:lvl9pPr marL="2177427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charset="0"/>
          <a:ea typeface="宋体" charset="-122"/>
        </a:defRPr>
      </a:lvl9pPr>
    </p:titleStyle>
    <p:bodyStyle>
      <a:lvl1pPr marL="408267" indent="-408267" algn="l" rtl="0" fontAlgn="base">
        <a:spcBef>
          <a:spcPct val="20000"/>
        </a:spcBef>
        <a:spcAft>
          <a:spcPct val="0"/>
        </a:spcAft>
        <a:buChar char="•"/>
        <a:defRPr sz="3800">
          <a:solidFill>
            <a:schemeClr val="tx1"/>
          </a:solidFill>
          <a:latin typeface="+mn-lt"/>
          <a:ea typeface="+mn-ea"/>
          <a:cs typeface="+mn-cs"/>
        </a:defRPr>
      </a:lvl1pPr>
      <a:lvl2pPr marL="884580" indent="-340223" algn="l" rtl="0" fontAlgn="base">
        <a:spcBef>
          <a:spcPct val="20000"/>
        </a:spcBef>
        <a:spcAft>
          <a:spcPct val="0"/>
        </a:spcAft>
        <a:buChar char="–"/>
        <a:defRPr sz="3400">
          <a:solidFill>
            <a:schemeClr val="tx1"/>
          </a:solidFill>
          <a:latin typeface="+mn-lt"/>
          <a:ea typeface="+mn-ea"/>
        </a:defRPr>
      </a:lvl2pPr>
      <a:lvl3pPr marL="1360893" indent="-272178" algn="l" rtl="0" fontAlgn="base">
        <a:spcBef>
          <a:spcPct val="20000"/>
        </a:spcBef>
        <a:spcAft>
          <a:spcPct val="0"/>
        </a:spcAft>
        <a:buChar char="•"/>
        <a:defRPr sz="2900">
          <a:solidFill>
            <a:schemeClr val="tx1"/>
          </a:solidFill>
          <a:latin typeface="+mn-lt"/>
          <a:ea typeface="+mn-ea"/>
        </a:defRPr>
      </a:lvl3pPr>
      <a:lvl4pPr marL="1905249" indent="-272178" algn="l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4pPr>
      <a:lvl5pPr marL="2449606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5pPr>
      <a:lvl6pPr marL="2993963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3538320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4082677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4627034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357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714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3071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427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785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6142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498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855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comments" Target="../comments/comment1.xml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158980" y="2931167"/>
            <a:ext cx="7877214" cy="919618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/>
          <a:p>
            <a:pPr algn="ctr"/>
            <a:r>
              <a:rPr lang="en-US" altLang="zh-CN" sz="5400" dirty="0">
                <a:ln w="1905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DIY</a:t>
            </a:r>
            <a:r>
              <a:rPr lang="zh-CN" altLang="en-US" sz="5400" dirty="0">
                <a:ln w="1905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电脑配件系统的实现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17587" y="2058194"/>
            <a:ext cx="2299200" cy="576000"/>
          </a:xfrm>
          <a:prstGeom prst="rect">
            <a:avLst/>
          </a:prstGeom>
          <a:solidFill>
            <a:schemeClr val="accent5"/>
          </a:solidFill>
        </p:spPr>
        <p:txBody>
          <a:bodyPr wrap="square" tIns="36000" bIns="36000" rtlCol="0" anchor="ctr" anchorCtr="1">
            <a:noAutofit/>
          </a:bodyPr>
          <a:lstStyle/>
          <a:p>
            <a:pPr algn="ctr">
              <a:lnSpc>
                <a:spcPts val="6000"/>
              </a:lnSpc>
            </a:pPr>
            <a:r>
              <a:rPr lang="en-US" altLang="zh-CN" sz="4000" spc="600" dirty="0">
                <a:solidFill>
                  <a:schemeClr val="bg1"/>
                </a:solidFill>
                <a:latin typeface="Agency FB" panose="020B0503020202020204" pitchFamily="34" charset="0"/>
                <a:ea typeface="+mj-ea"/>
              </a:rPr>
              <a:t>2019</a:t>
            </a:r>
            <a:endParaRPr lang="zh-CN" altLang="en-US" sz="4000" spc="600" dirty="0">
              <a:solidFill>
                <a:schemeClr val="bg1"/>
              </a:solidFill>
              <a:latin typeface="Agency FB" panose="020B0503020202020204" pitchFamily="34" charset="0"/>
              <a:ea typeface="+mj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469187" y="4877594"/>
            <a:ext cx="3781200" cy="919618"/>
          </a:xfrm>
          <a:prstGeom prst="rect">
            <a:avLst/>
          </a:prstGeom>
          <a:noFill/>
          <a:effectLst/>
        </p:spPr>
        <p:txBody>
          <a:bodyPr wrap="square" anchor="t" anchorCtr="0">
            <a:no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小组成员：李亚宁</a:t>
            </a:r>
            <a:r>
              <a:rPr lang="en-US" altLang="zh-CN" sz="1600" dirty="0">
                <a:solidFill>
                  <a:schemeClr val="bg1"/>
                </a:solidFill>
                <a:latin typeface="+mn-ea"/>
                <a:ea typeface="+mn-ea"/>
              </a:rPr>
              <a:t> 	</a:t>
            </a: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徐英豪</a:t>
            </a:r>
            <a:endParaRPr lang="en-US" altLang="zh-CN" sz="1600" dirty="0">
              <a:solidFill>
                <a:schemeClr val="bg1"/>
              </a:solidFill>
              <a:latin typeface="+mn-ea"/>
              <a:ea typeface="+mn-ea"/>
            </a:endParaRPr>
          </a:p>
          <a:p>
            <a:pPr algn="ctr"/>
            <a:r>
              <a:rPr lang="en-US" altLang="zh-CN" sz="1600" dirty="0">
                <a:solidFill>
                  <a:schemeClr val="bg1"/>
                </a:solidFill>
                <a:latin typeface="+mn-ea"/>
                <a:ea typeface="+mn-ea"/>
              </a:rPr>
              <a:t>	</a:t>
            </a: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房子巍</a:t>
            </a:r>
            <a:r>
              <a:rPr lang="en-US" altLang="zh-CN" sz="1600" dirty="0">
                <a:solidFill>
                  <a:schemeClr val="bg1"/>
                </a:solidFill>
                <a:latin typeface="+mn-ea"/>
                <a:ea typeface="+mn-ea"/>
              </a:rPr>
              <a:t>	</a:t>
            </a: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宋健</a:t>
            </a:r>
            <a:endParaRPr lang="en-US" altLang="zh-CN" sz="1600" dirty="0">
              <a:solidFill>
                <a:schemeClr val="bg1"/>
              </a:solidFill>
              <a:latin typeface="+mn-ea"/>
              <a:ea typeface="+mn-ea"/>
            </a:endParaRPr>
          </a:p>
          <a:p>
            <a:pPr algn="ctr"/>
            <a:endParaRPr lang="zh-CN" altLang="en-US" sz="12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1" name="矩形 20"/>
          <p:cNvSpPr>
            <a:spLocks noChangeAspect="1"/>
          </p:cNvSpPr>
          <p:nvPr/>
        </p:nvSpPr>
        <p:spPr>
          <a:xfrm>
            <a:off x="11511987" y="6499504"/>
            <a:ext cx="72000" cy="72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202210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25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32"/>
          <p:cNvSpPr txBox="1"/>
          <p:nvPr/>
        </p:nvSpPr>
        <p:spPr>
          <a:xfrm>
            <a:off x="5454926" y="2667794"/>
            <a:ext cx="3600000" cy="704174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r>
              <a:rPr lang="zh-CN" altLang="en-US" sz="4000" dirty="0">
                <a:solidFill>
                  <a:schemeClr val="accent6"/>
                </a:solidFill>
                <a:latin typeface="+mj-ea"/>
                <a:ea typeface="+mj-ea"/>
              </a:rPr>
              <a:t>成功项目展示</a:t>
            </a:r>
          </a:p>
        </p:txBody>
      </p:sp>
      <p:sp>
        <p:nvSpPr>
          <p:cNvPr id="17" name="矩形 16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7254926" y="3819422"/>
            <a:ext cx="4320000" cy="366895"/>
          </a:xfrm>
          <a:prstGeom prst="rect">
            <a:avLst/>
          </a:prstGeom>
        </p:spPr>
        <p:txBody>
          <a:bodyPr wrap="square" lIns="91441" tIns="45720" rIns="91441" bIns="4572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Calibri" panose="020F0502020204030204" pitchFamily="34" charset="0"/>
              </a:rPr>
              <a:t>对最终做出的程序的一个项目展示。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18" name="组合 17"/>
          <p:cNvGrpSpPr>
            <a:grpSpLocks noChangeAspect="1"/>
          </p:cNvGrpSpPr>
          <p:nvPr/>
        </p:nvGrpSpPr>
        <p:grpSpPr>
          <a:xfrm>
            <a:off x="2141847" y="2332115"/>
            <a:ext cx="2126940" cy="2195358"/>
            <a:chOff x="495652" y="3505994"/>
            <a:chExt cx="2371710" cy="2448000"/>
          </a:xfrm>
          <a:solidFill>
            <a:schemeClr val="accent6"/>
          </a:solidFill>
        </p:grpSpPr>
        <p:sp>
          <p:nvSpPr>
            <p:cNvPr id="19" name="TextBox 18"/>
            <p:cNvSpPr txBox="1"/>
            <p:nvPr/>
          </p:nvSpPr>
          <p:spPr>
            <a:xfrm>
              <a:off x="495652" y="4090965"/>
              <a:ext cx="1273701" cy="1278055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87764" tIns="43882" rIns="87764" bIns="43882" rtlCol="0" anchor="ctr" anchorCtr="1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6600" dirty="0">
                  <a:ln w="28575">
                    <a:noFill/>
                    <a:prstDash val="solid"/>
                  </a:ln>
                  <a:solidFill>
                    <a:schemeClr val="accent6"/>
                  </a:solidFill>
                  <a:latin typeface="+mj-ea"/>
                  <a:ea typeface="+mj-ea"/>
                </a:rPr>
                <a:t>03</a:t>
              </a:r>
              <a:endParaRPr lang="zh-CN" altLang="en-US" sz="6600" dirty="0">
                <a:ln w="28575">
                  <a:noFill/>
                  <a:prstDash val="solid"/>
                </a:ln>
                <a:solidFill>
                  <a:schemeClr val="accent6"/>
                </a:solidFill>
                <a:latin typeface="+mj-ea"/>
                <a:ea typeface="+mj-ea"/>
              </a:endParaRPr>
            </a:p>
          </p:txBody>
        </p:sp>
        <p:sp>
          <p:nvSpPr>
            <p:cNvPr id="20" name="图文框 1"/>
            <p:cNvSpPr>
              <a:spLocks noChangeAspect="1"/>
            </p:cNvSpPr>
            <p:nvPr/>
          </p:nvSpPr>
          <p:spPr>
            <a:xfrm>
              <a:off x="664162" y="3505994"/>
              <a:ext cx="2203200" cy="2448000"/>
            </a:xfrm>
            <a:custGeom>
              <a:avLst/>
              <a:gdLst/>
              <a:ahLst/>
              <a:cxnLst/>
              <a:rect l="l" t="t" r="r" b="b"/>
              <a:pathLst>
                <a:path w="3600000" h="3960440">
                  <a:moveTo>
                    <a:pt x="0" y="0"/>
                  </a:moveTo>
                  <a:lnTo>
                    <a:pt x="3600000" y="0"/>
                  </a:lnTo>
                  <a:lnTo>
                    <a:pt x="3600000" y="3960440"/>
                  </a:lnTo>
                  <a:lnTo>
                    <a:pt x="0" y="3960440"/>
                  </a:lnTo>
                  <a:lnTo>
                    <a:pt x="0" y="2988332"/>
                  </a:lnTo>
                  <a:lnTo>
                    <a:pt x="91440" y="2988332"/>
                  </a:lnTo>
                  <a:lnTo>
                    <a:pt x="91440" y="3869000"/>
                  </a:lnTo>
                  <a:lnTo>
                    <a:pt x="3508560" y="3869000"/>
                  </a:lnTo>
                  <a:lnTo>
                    <a:pt x="3508560" y="91440"/>
                  </a:lnTo>
                  <a:lnTo>
                    <a:pt x="91440" y="91440"/>
                  </a:lnTo>
                  <a:lnTo>
                    <a:pt x="91440" y="972108"/>
                  </a:lnTo>
                  <a:lnTo>
                    <a:pt x="0" y="97210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600">
                <a:solidFill>
                  <a:schemeClr val="accent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185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57587" y="2134394"/>
            <a:ext cx="10080000" cy="3319033"/>
            <a:chOff x="1057587" y="2522799"/>
            <a:chExt cx="10080000" cy="3319033"/>
          </a:xfrm>
        </p:grpSpPr>
        <p:grpSp>
          <p:nvGrpSpPr>
            <p:cNvPr id="73" name="Group 1"/>
            <p:cNvGrpSpPr>
              <a:grpSpLocks noChangeAspect="1"/>
            </p:cNvGrpSpPr>
            <p:nvPr/>
          </p:nvGrpSpPr>
          <p:grpSpPr bwMode="auto">
            <a:xfrm>
              <a:off x="1057587" y="2522799"/>
              <a:ext cx="10080000" cy="1211795"/>
              <a:chOff x="1511061" y="3222399"/>
              <a:chExt cx="9141307" cy="1098869"/>
            </a:xfrm>
            <a:solidFill>
              <a:schemeClr val="accent6"/>
            </a:solidFill>
          </p:grpSpPr>
          <p:sp>
            <p:nvSpPr>
              <p:cNvPr id="74" name="7"/>
              <p:cNvSpPr/>
              <p:nvPr/>
            </p:nvSpPr>
            <p:spPr>
              <a:xfrm>
                <a:off x="1511061" y="3222399"/>
                <a:ext cx="2148001" cy="10988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547" y="4050"/>
                    </a:moveTo>
                    <a:cubicBezTo>
                      <a:pt x="3642" y="4050"/>
                      <a:pt x="2093" y="7079"/>
                      <a:pt x="2093" y="10800"/>
                    </a:cubicBezTo>
                    <a:cubicBezTo>
                      <a:pt x="2093" y="14522"/>
                      <a:pt x="3642" y="17550"/>
                      <a:pt x="5547" y="17550"/>
                    </a:cubicBezTo>
                    <a:lnTo>
                      <a:pt x="16053" y="17550"/>
                    </a:lnTo>
                    <a:cubicBezTo>
                      <a:pt x="17958" y="17550"/>
                      <a:pt x="19507" y="14522"/>
                      <a:pt x="19507" y="10800"/>
                    </a:cubicBezTo>
                    <a:cubicBezTo>
                      <a:pt x="19507" y="7079"/>
                      <a:pt x="17958" y="4050"/>
                      <a:pt x="16053" y="4050"/>
                    </a:cubicBezTo>
                    <a:cubicBezTo>
                      <a:pt x="16053" y="4050"/>
                      <a:pt x="5547" y="4050"/>
                      <a:pt x="5547" y="4050"/>
                    </a:cubicBezTo>
                    <a:close/>
                    <a:moveTo>
                      <a:pt x="16053" y="21600"/>
                    </a:moveTo>
                    <a:lnTo>
                      <a:pt x="5547" y="21600"/>
                    </a:lnTo>
                    <a:cubicBezTo>
                      <a:pt x="2488" y="21600"/>
                      <a:pt x="0" y="16777"/>
                      <a:pt x="0" y="10800"/>
                    </a:cubicBezTo>
                    <a:cubicBezTo>
                      <a:pt x="0" y="4823"/>
                      <a:pt x="2488" y="0"/>
                      <a:pt x="5547" y="0"/>
                    </a:cubicBezTo>
                    <a:lnTo>
                      <a:pt x="16053" y="0"/>
                    </a:lnTo>
                    <a:cubicBezTo>
                      <a:pt x="19112" y="0"/>
                      <a:pt x="21600" y="4823"/>
                      <a:pt x="21600" y="10800"/>
                    </a:cubicBezTo>
                    <a:cubicBezTo>
                      <a:pt x="21600" y="16777"/>
                      <a:pt x="19112" y="21600"/>
                      <a:pt x="16053" y="21600"/>
                    </a:cubicBezTo>
                    <a:close/>
                  </a:path>
                </a:pathLst>
              </a:custGeom>
              <a:grpFill/>
              <a:ln w="63500">
                <a:solidFill>
                  <a:srgbClr val="FFFFFF"/>
                </a:solidFill>
                <a:miter lim="400000"/>
              </a:ln>
            </p:spPr>
            <p:txBody>
              <a:bodyPr lIns="38088" tIns="38088" rIns="38088" bIns="38088" anchor="ctr"/>
              <a:lstStyle/>
              <a:p>
                <a:pPr defTabSz="685577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399">
                  <a:solidFill>
                    <a:srgbClr val="FFFFFF"/>
                  </a:solidFill>
                  <a:latin typeface="+mn-ea"/>
                  <a:ea typeface="+mn-ea"/>
                  <a:cs typeface="Helvetica Light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75" name="6"/>
              <p:cNvSpPr/>
              <p:nvPr/>
            </p:nvSpPr>
            <p:spPr>
              <a:xfrm>
                <a:off x="3846397" y="3222399"/>
                <a:ext cx="2148000" cy="10988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547" y="4050"/>
                    </a:moveTo>
                    <a:cubicBezTo>
                      <a:pt x="3642" y="4050"/>
                      <a:pt x="2093" y="7079"/>
                      <a:pt x="2093" y="10800"/>
                    </a:cubicBezTo>
                    <a:cubicBezTo>
                      <a:pt x="2093" y="14522"/>
                      <a:pt x="3642" y="17550"/>
                      <a:pt x="5547" y="17550"/>
                    </a:cubicBezTo>
                    <a:lnTo>
                      <a:pt x="16053" y="17550"/>
                    </a:lnTo>
                    <a:cubicBezTo>
                      <a:pt x="17958" y="17550"/>
                      <a:pt x="19507" y="14522"/>
                      <a:pt x="19507" y="10800"/>
                    </a:cubicBezTo>
                    <a:cubicBezTo>
                      <a:pt x="19507" y="7079"/>
                      <a:pt x="17958" y="4050"/>
                      <a:pt x="16053" y="4050"/>
                    </a:cubicBezTo>
                    <a:cubicBezTo>
                      <a:pt x="16053" y="4050"/>
                      <a:pt x="5547" y="4050"/>
                      <a:pt x="5547" y="4050"/>
                    </a:cubicBezTo>
                    <a:close/>
                    <a:moveTo>
                      <a:pt x="16053" y="21600"/>
                    </a:moveTo>
                    <a:lnTo>
                      <a:pt x="5547" y="21600"/>
                    </a:lnTo>
                    <a:cubicBezTo>
                      <a:pt x="2488" y="21600"/>
                      <a:pt x="0" y="16777"/>
                      <a:pt x="0" y="10800"/>
                    </a:cubicBezTo>
                    <a:cubicBezTo>
                      <a:pt x="0" y="4823"/>
                      <a:pt x="2488" y="0"/>
                      <a:pt x="5547" y="0"/>
                    </a:cubicBezTo>
                    <a:lnTo>
                      <a:pt x="16053" y="0"/>
                    </a:lnTo>
                    <a:cubicBezTo>
                      <a:pt x="19112" y="0"/>
                      <a:pt x="21600" y="4823"/>
                      <a:pt x="21600" y="10800"/>
                    </a:cubicBezTo>
                    <a:cubicBezTo>
                      <a:pt x="21600" y="16777"/>
                      <a:pt x="19112" y="21600"/>
                      <a:pt x="16053" y="21600"/>
                    </a:cubicBezTo>
                    <a:close/>
                  </a:path>
                </a:pathLst>
              </a:custGeom>
              <a:grpFill/>
              <a:ln w="63500">
                <a:solidFill>
                  <a:srgbClr val="FFFFFF"/>
                </a:solidFill>
                <a:miter lim="400000"/>
              </a:ln>
            </p:spPr>
            <p:txBody>
              <a:bodyPr lIns="38088" tIns="38088" rIns="38088" bIns="38088" anchor="ctr"/>
              <a:lstStyle/>
              <a:p>
                <a:pPr defTabSz="685577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r>
                  <a:rPr lang="en-US" sz="2399" dirty="0">
                    <a:solidFill>
                      <a:srgbClr val="FFFFFF"/>
                    </a:solidFill>
                    <a:latin typeface="+mn-ea"/>
                    <a:ea typeface="+mn-ea"/>
                    <a:cs typeface="Helvetica Light"/>
                    <a:sym typeface="HappyZcool-2016" panose="02010600030101010101" pitchFamily="2" charset="-122"/>
                  </a:rPr>
                  <a:t>6</a:t>
                </a:r>
              </a:p>
            </p:txBody>
          </p:sp>
          <p:sp>
            <p:nvSpPr>
              <p:cNvPr id="76" name="5"/>
              <p:cNvSpPr/>
              <p:nvPr/>
            </p:nvSpPr>
            <p:spPr>
              <a:xfrm>
                <a:off x="6181732" y="3222399"/>
                <a:ext cx="2146413" cy="10988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547" y="4050"/>
                    </a:moveTo>
                    <a:cubicBezTo>
                      <a:pt x="3642" y="4050"/>
                      <a:pt x="2093" y="7079"/>
                      <a:pt x="2093" y="10800"/>
                    </a:cubicBezTo>
                    <a:cubicBezTo>
                      <a:pt x="2093" y="14522"/>
                      <a:pt x="3642" y="17550"/>
                      <a:pt x="5547" y="17550"/>
                    </a:cubicBezTo>
                    <a:lnTo>
                      <a:pt x="16053" y="17550"/>
                    </a:lnTo>
                    <a:cubicBezTo>
                      <a:pt x="17958" y="17550"/>
                      <a:pt x="19507" y="14522"/>
                      <a:pt x="19507" y="10800"/>
                    </a:cubicBezTo>
                    <a:cubicBezTo>
                      <a:pt x="19507" y="7079"/>
                      <a:pt x="17958" y="4050"/>
                      <a:pt x="16053" y="4050"/>
                    </a:cubicBezTo>
                    <a:cubicBezTo>
                      <a:pt x="16053" y="4050"/>
                      <a:pt x="5547" y="4050"/>
                      <a:pt x="5547" y="4050"/>
                    </a:cubicBezTo>
                    <a:close/>
                    <a:moveTo>
                      <a:pt x="16053" y="21600"/>
                    </a:moveTo>
                    <a:lnTo>
                      <a:pt x="5547" y="21600"/>
                    </a:lnTo>
                    <a:cubicBezTo>
                      <a:pt x="2488" y="21600"/>
                      <a:pt x="0" y="16777"/>
                      <a:pt x="0" y="10800"/>
                    </a:cubicBezTo>
                    <a:cubicBezTo>
                      <a:pt x="0" y="4823"/>
                      <a:pt x="2488" y="0"/>
                      <a:pt x="5547" y="0"/>
                    </a:cubicBezTo>
                    <a:lnTo>
                      <a:pt x="16053" y="0"/>
                    </a:lnTo>
                    <a:cubicBezTo>
                      <a:pt x="19112" y="0"/>
                      <a:pt x="21600" y="4823"/>
                      <a:pt x="21600" y="10800"/>
                    </a:cubicBezTo>
                    <a:cubicBezTo>
                      <a:pt x="21600" y="16777"/>
                      <a:pt x="19112" y="21600"/>
                      <a:pt x="16053" y="21600"/>
                    </a:cubicBezTo>
                    <a:close/>
                  </a:path>
                </a:pathLst>
              </a:custGeom>
              <a:grpFill/>
              <a:ln w="63500">
                <a:solidFill>
                  <a:srgbClr val="FFFFFF"/>
                </a:solidFill>
                <a:miter lim="400000"/>
              </a:ln>
            </p:spPr>
            <p:txBody>
              <a:bodyPr lIns="38088" tIns="38088" rIns="38088" bIns="38088" anchor="ctr"/>
              <a:lstStyle/>
              <a:p>
                <a:pPr defTabSz="685577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399">
                  <a:solidFill>
                    <a:srgbClr val="FFFFFF"/>
                  </a:solidFill>
                  <a:latin typeface="+mn-ea"/>
                  <a:ea typeface="+mn-ea"/>
                  <a:cs typeface="Helvetica Light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77" name="4"/>
              <p:cNvSpPr/>
              <p:nvPr/>
            </p:nvSpPr>
            <p:spPr>
              <a:xfrm>
                <a:off x="8504368" y="3222399"/>
                <a:ext cx="2148000" cy="10988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547" y="4050"/>
                    </a:moveTo>
                    <a:cubicBezTo>
                      <a:pt x="3642" y="4050"/>
                      <a:pt x="2093" y="7079"/>
                      <a:pt x="2093" y="10800"/>
                    </a:cubicBezTo>
                    <a:cubicBezTo>
                      <a:pt x="2093" y="14522"/>
                      <a:pt x="3642" y="17550"/>
                      <a:pt x="5547" y="17550"/>
                    </a:cubicBezTo>
                    <a:lnTo>
                      <a:pt x="16053" y="17550"/>
                    </a:lnTo>
                    <a:cubicBezTo>
                      <a:pt x="17958" y="17550"/>
                      <a:pt x="19507" y="14522"/>
                      <a:pt x="19507" y="10800"/>
                    </a:cubicBezTo>
                    <a:cubicBezTo>
                      <a:pt x="19507" y="7079"/>
                      <a:pt x="17958" y="4050"/>
                      <a:pt x="16053" y="4050"/>
                    </a:cubicBezTo>
                    <a:cubicBezTo>
                      <a:pt x="16053" y="4050"/>
                      <a:pt x="5547" y="4050"/>
                      <a:pt x="5547" y="4050"/>
                    </a:cubicBezTo>
                    <a:close/>
                    <a:moveTo>
                      <a:pt x="16053" y="21600"/>
                    </a:moveTo>
                    <a:lnTo>
                      <a:pt x="5547" y="21600"/>
                    </a:lnTo>
                    <a:cubicBezTo>
                      <a:pt x="2488" y="21600"/>
                      <a:pt x="0" y="16777"/>
                      <a:pt x="0" y="10800"/>
                    </a:cubicBezTo>
                    <a:cubicBezTo>
                      <a:pt x="0" y="4823"/>
                      <a:pt x="2488" y="0"/>
                      <a:pt x="5547" y="0"/>
                    </a:cubicBezTo>
                    <a:lnTo>
                      <a:pt x="16053" y="0"/>
                    </a:lnTo>
                    <a:cubicBezTo>
                      <a:pt x="19112" y="0"/>
                      <a:pt x="21600" y="4823"/>
                      <a:pt x="21600" y="10800"/>
                    </a:cubicBezTo>
                    <a:cubicBezTo>
                      <a:pt x="21600" y="16777"/>
                      <a:pt x="19112" y="21600"/>
                      <a:pt x="16053" y="21600"/>
                    </a:cubicBezTo>
                    <a:close/>
                  </a:path>
                </a:pathLst>
              </a:custGeom>
              <a:grpFill/>
              <a:ln w="63500">
                <a:solidFill>
                  <a:srgbClr val="FFFFFF"/>
                </a:solidFill>
                <a:miter lim="400000"/>
              </a:ln>
            </p:spPr>
            <p:txBody>
              <a:bodyPr lIns="38088" tIns="38088" rIns="38088" bIns="38088" anchor="ctr"/>
              <a:lstStyle/>
              <a:p>
                <a:pPr defTabSz="685577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399">
                  <a:solidFill>
                    <a:srgbClr val="FFFFFF"/>
                  </a:solidFill>
                  <a:latin typeface="+mn-ea"/>
                  <a:ea typeface="+mn-ea"/>
                  <a:cs typeface="Helvetica Light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78" name="3"/>
              <p:cNvSpPr/>
              <p:nvPr/>
            </p:nvSpPr>
            <p:spPr>
              <a:xfrm>
                <a:off x="2908135" y="3622565"/>
                <a:ext cx="1701890" cy="2858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7060"/>
                      <a:pt x="20794" y="21600"/>
                      <a:pt x="19800" y="21600"/>
                    </a:cubicBezTo>
                    <a:lnTo>
                      <a:pt x="1800" y="21600"/>
                    </a:lnTo>
                    <a:cubicBezTo>
                      <a:pt x="806" y="21600"/>
                      <a:pt x="0" y="17060"/>
                      <a:pt x="0" y="10800"/>
                    </a:cubicBezTo>
                    <a:lnTo>
                      <a:pt x="0" y="10800"/>
                    </a:lnTo>
                    <a:cubicBezTo>
                      <a:pt x="0" y="4540"/>
                      <a:pt x="806" y="0"/>
                      <a:pt x="1800" y="0"/>
                    </a:cubicBezTo>
                    <a:lnTo>
                      <a:pt x="19800" y="0"/>
                    </a:lnTo>
                    <a:cubicBezTo>
                      <a:pt x="20794" y="0"/>
                      <a:pt x="21600" y="4540"/>
                      <a:pt x="21600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>
                    <a:lumMod val="95000"/>
                  </a:schemeClr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defTabSz="685577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399">
                  <a:solidFill>
                    <a:srgbClr val="FFFFFF"/>
                  </a:solidFill>
                  <a:latin typeface="+mn-ea"/>
                  <a:ea typeface="+mn-ea"/>
                  <a:cs typeface="Helvetica Light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79" name="2"/>
              <p:cNvSpPr/>
              <p:nvPr/>
            </p:nvSpPr>
            <p:spPr>
              <a:xfrm>
                <a:off x="5241883" y="3622565"/>
                <a:ext cx="1703478" cy="2858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7060"/>
                      <a:pt x="20794" y="21600"/>
                      <a:pt x="19800" y="21600"/>
                    </a:cubicBezTo>
                    <a:lnTo>
                      <a:pt x="1800" y="21600"/>
                    </a:lnTo>
                    <a:cubicBezTo>
                      <a:pt x="806" y="21600"/>
                      <a:pt x="0" y="17060"/>
                      <a:pt x="0" y="10800"/>
                    </a:cubicBezTo>
                    <a:lnTo>
                      <a:pt x="0" y="10800"/>
                    </a:lnTo>
                    <a:cubicBezTo>
                      <a:pt x="0" y="4540"/>
                      <a:pt x="806" y="0"/>
                      <a:pt x="1800" y="0"/>
                    </a:cubicBezTo>
                    <a:lnTo>
                      <a:pt x="19800" y="0"/>
                    </a:lnTo>
                    <a:cubicBezTo>
                      <a:pt x="20794" y="0"/>
                      <a:pt x="21600" y="4540"/>
                      <a:pt x="21600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>
                    <a:lumMod val="95000"/>
                  </a:schemeClr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defTabSz="685577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399">
                  <a:solidFill>
                    <a:srgbClr val="FFFFFF"/>
                  </a:solidFill>
                  <a:latin typeface="+mn-ea"/>
                  <a:ea typeface="+mn-ea"/>
                  <a:cs typeface="Helvetica Light"/>
                  <a:sym typeface="HappyZcool-2016" panose="02010600030101010101" pitchFamily="2" charset="-122"/>
                </a:endParaRPr>
              </a:p>
            </p:txBody>
          </p:sp>
          <p:sp>
            <p:nvSpPr>
              <p:cNvPr id="80" name="1"/>
              <p:cNvSpPr/>
              <p:nvPr/>
            </p:nvSpPr>
            <p:spPr>
              <a:xfrm>
                <a:off x="7566105" y="3622565"/>
                <a:ext cx="1703478" cy="2858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7060"/>
                      <a:pt x="20794" y="21600"/>
                      <a:pt x="19800" y="21600"/>
                    </a:cubicBezTo>
                    <a:lnTo>
                      <a:pt x="1800" y="21600"/>
                    </a:lnTo>
                    <a:cubicBezTo>
                      <a:pt x="806" y="21600"/>
                      <a:pt x="0" y="17060"/>
                      <a:pt x="0" y="10800"/>
                    </a:cubicBezTo>
                    <a:lnTo>
                      <a:pt x="0" y="10800"/>
                    </a:lnTo>
                    <a:cubicBezTo>
                      <a:pt x="0" y="4540"/>
                      <a:pt x="806" y="0"/>
                      <a:pt x="1800" y="0"/>
                    </a:cubicBezTo>
                    <a:lnTo>
                      <a:pt x="19800" y="0"/>
                    </a:lnTo>
                    <a:cubicBezTo>
                      <a:pt x="20794" y="0"/>
                      <a:pt x="21600" y="4540"/>
                      <a:pt x="21600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>
                <a:solidFill>
                  <a:schemeClr val="bg1">
                    <a:lumMod val="95000"/>
                  </a:schemeClr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defTabSz="685577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399">
                  <a:solidFill>
                    <a:srgbClr val="FFFFFF"/>
                  </a:solidFill>
                  <a:latin typeface="+mn-ea"/>
                  <a:ea typeface="+mn-ea"/>
                  <a:cs typeface="Helvetica Light"/>
                  <a:sym typeface="HappyZcool-2016" panose="02010600030101010101" pitchFamily="2" charset="-122"/>
                </a:endParaRPr>
              </a:p>
            </p:txBody>
          </p:sp>
        </p:grpSp>
        <p:sp>
          <p:nvSpPr>
            <p:cNvPr id="81" name="文本框 39"/>
            <p:cNvSpPr txBox="1"/>
            <p:nvPr/>
          </p:nvSpPr>
          <p:spPr>
            <a:xfrm>
              <a:off x="1177529" y="4169815"/>
              <a:ext cx="2175836" cy="396200"/>
            </a:xfrm>
            <a:prstGeom prst="rect">
              <a:avLst/>
            </a:prstGeom>
            <a:noFill/>
          </p:spPr>
          <p:txBody>
            <a:bodyPr wrap="square" lIns="87567" tIns="43784" rIns="87567" bIns="43784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登陆注册</a:t>
              </a:r>
            </a:p>
          </p:txBody>
        </p:sp>
        <p:sp>
          <p:nvSpPr>
            <p:cNvPr id="82" name="文本框 40"/>
            <p:cNvSpPr txBox="1"/>
            <p:nvPr/>
          </p:nvSpPr>
          <p:spPr>
            <a:xfrm>
              <a:off x="1161873" y="4792527"/>
              <a:ext cx="2160000" cy="789256"/>
            </a:xfrm>
            <a:prstGeom prst="rect">
              <a:avLst/>
            </a:prstGeom>
            <a:noFill/>
          </p:spPr>
          <p:txBody>
            <a:bodyPr wrap="square" lIns="87567" tIns="43784" rIns="87567" bIns="43784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实现注册功能，成功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注册之后可以登陆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进入我们的界面。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83" name="文本框 42"/>
            <p:cNvSpPr txBox="1"/>
            <p:nvPr/>
          </p:nvSpPr>
          <p:spPr>
            <a:xfrm>
              <a:off x="3850587" y="4169815"/>
              <a:ext cx="2052797" cy="396200"/>
            </a:xfrm>
            <a:prstGeom prst="rect">
              <a:avLst/>
            </a:prstGeom>
            <a:noFill/>
          </p:spPr>
          <p:txBody>
            <a:bodyPr wrap="square" lIns="87567" tIns="43784" rIns="87567" bIns="43784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首页介绍</a:t>
              </a:r>
            </a:p>
          </p:txBody>
        </p:sp>
        <p:sp>
          <p:nvSpPr>
            <p:cNvPr id="84" name="文本框 43"/>
            <p:cNvSpPr txBox="1"/>
            <p:nvPr/>
          </p:nvSpPr>
          <p:spPr>
            <a:xfrm>
              <a:off x="3850587" y="4805918"/>
              <a:ext cx="2160000" cy="1028424"/>
            </a:xfrm>
            <a:prstGeom prst="rect">
              <a:avLst/>
            </a:prstGeom>
            <a:noFill/>
          </p:spPr>
          <p:txBody>
            <a:bodyPr wrap="square" lIns="87567" tIns="43784" rIns="87567" bIns="43784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进入首页后会有技术推荐，引导客户进行选购，对我们的页面也进行了介绍，同时对我们售卖的组件也有简介。</a:t>
              </a:r>
            </a:p>
          </p:txBody>
        </p:sp>
        <p:sp>
          <p:nvSpPr>
            <p:cNvPr id="85" name="文本框 45"/>
            <p:cNvSpPr txBox="1"/>
            <p:nvPr/>
          </p:nvSpPr>
          <p:spPr>
            <a:xfrm>
              <a:off x="6438479" y="4169815"/>
              <a:ext cx="2052797" cy="396200"/>
            </a:xfrm>
            <a:prstGeom prst="rect">
              <a:avLst/>
            </a:prstGeom>
            <a:noFill/>
          </p:spPr>
          <p:txBody>
            <a:bodyPr wrap="square" lIns="87567" tIns="43784" rIns="87567" bIns="43784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组装服务</a:t>
              </a:r>
            </a:p>
          </p:txBody>
        </p:sp>
        <p:sp>
          <p:nvSpPr>
            <p:cNvPr id="86" name="文本框 46"/>
            <p:cNvSpPr txBox="1"/>
            <p:nvPr/>
          </p:nvSpPr>
          <p:spPr>
            <a:xfrm>
              <a:off x="6384878" y="4812510"/>
              <a:ext cx="2160000" cy="1029322"/>
            </a:xfrm>
            <a:prstGeom prst="rect">
              <a:avLst/>
            </a:prstGeom>
            <a:noFill/>
          </p:spPr>
          <p:txBody>
            <a:bodyPr wrap="square" lIns="87567" tIns="43784" rIns="87567" bIns="43784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包括用户自我组装和系统推荐组装，系统会根据用户的组装进行判断能否运行，和对用户的需求进行推荐。</a:t>
              </a:r>
            </a:p>
          </p:txBody>
        </p:sp>
        <p:sp>
          <p:nvSpPr>
            <p:cNvPr id="87" name="文本框 48"/>
            <p:cNvSpPr txBox="1"/>
            <p:nvPr/>
          </p:nvSpPr>
          <p:spPr>
            <a:xfrm>
              <a:off x="9010539" y="4169815"/>
              <a:ext cx="2052797" cy="396200"/>
            </a:xfrm>
            <a:prstGeom prst="rect">
              <a:avLst/>
            </a:prstGeom>
            <a:noFill/>
          </p:spPr>
          <p:txBody>
            <a:bodyPr wrap="square" lIns="87567" tIns="43784" rIns="87567" bIns="43784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注销退出</a:t>
              </a:r>
            </a:p>
          </p:txBody>
        </p:sp>
        <p:sp>
          <p:nvSpPr>
            <p:cNvPr id="88" name="文本框 49"/>
            <p:cNvSpPr txBox="1"/>
            <p:nvPr/>
          </p:nvSpPr>
          <p:spPr>
            <a:xfrm>
              <a:off x="8903336" y="4821388"/>
              <a:ext cx="2160000" cy="549190"/>
            </a:xfrm>
            <a:prstGeom prst="rect">
              <a:avLst/>
            </a:prstGeom>
            <a:noFill/>
          </p:spPr>
          <p:txBody>
            <a:bodyPr wrap="square" lIns="87567" tIns="43784" rIns="87567" bIns="43784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用户进行完操作后可以进行推出并注销。</a:t>
              </a: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29FA4359-D641-42FC-ABD0-97137A071180}"/>
              </a:ext>
            </a:extLst>
          </p:cNvPr>
          <p:cNvSpPr txBox="1"/>
          <p:nvPr/>
        </p:nvSpPr>
        <p:spPr>
          <a:xfrm>
            <a:off x="839787" y="658055"/>
            <a:ext cx="8411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ea typeface="+mn-ea"/>
              </a:rPr>
              <a:t>Technological process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rial Black" panose="020B0A04020102020204" pitchFamily="34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5424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13"/>
          <p:cNvSpPr txBox="1"/>
          <p:nvPr/>
        </p:nvSpPr>
        <p:spPr>
          <a:xfrm>
            <a:off x="7893945" y="1891548"/>
            <a:ext cx="3314675" cy="950395"/>
          </a:xfrm>
          <a:prstGeom prst="rect">
            <a:avLst/>
          </a:prstGeom>
          <a:noFill/>
        </p:spPr>
        <p:txBody>
          <a:bodyPr wrap="square" lIns="87763" tIns="43882" rIns="87763" bIns="43882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This</a:t>
            </a:r>
          </a:p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这里是注册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7893945" y="3562447"/>
            <a:ext cx="3783273" cy="1514129"/>
            <a:chOff x="8371082" y="3366284"/>
            <a:chExt cx="3940377" cy="1578254"/>
          </a:xfrm>
        </p:grpSpPr>
        <p:sp>
          <p:nvSpPr>
            <p:cNvPr id="27" name="矩形 26"/>
            <p:cNvSpPr/>
            <p:nvPr/>
          </p:nvSpPr>
          <p:spPr>
            <a:xfrm>
              <a:off x="8371082" y="3366284"/>
              <a:ext cx="3308302" cy="5262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accent3">
                      <a:lumMod val="75000"/>
                    </a:schemeClr>
                  </a:solidFill>
                  <a:latin typeface="+mn-ea"/>
                  <a:ea typeface="+mn-ea"/>
                </a:rPr>
                <a:t>  用户将在此页面进行注册。</a:t>
              </a:r>
              <a:endParaRPr lang="en-US" altLang="zh-CN" sz="2000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003156" y="4589374"/>
              <a:ext cx="3308303" cy="355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+mn-ea"/>
                  <a:ea typeface="+mn-ea"/>
                </a:rPr>
                <a:t>注意：相同的用户名是无法重复注册的哦。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5B7BBAD6-9DD5-4965-AAEB-635B79172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13" r="5840"/>
          <a:stretch/>
        </p:blipFill>
        <p:spPr>
          <a:xfrm>
            <a:off x="763587" y="1891548"/>
            <a:ext cx="6722411" cy="4020644"/>
          </a:xfrm>
          <a:prstGeom prst="rect">
            <a:avLst/>
          </a:prstGeom>
          <a:effectLst>
            <a:softEdge rad="76200"/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5991CC2-0CD0-4E5A-9E74-AC2514C81AAE}"/>
              </a:ext>
            </a:extLst>
          </p:cNvPr>
          <p:cNvSpPr txBox="1"/>
          <p:nvPr/>
        </p:nvSpPr>
        <p:spPr>
          <a:xfrm>
            <a:off x="886611" y="621880"/>
            <a:ext cx="8411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ea typeface="+mn-ea"/>
              </a:rPr>
              <a:t>Welcome to DIY Computer Hardware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rial Black" panose="020B0A04020102020204" pitchFamily="34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5083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13"/>
          <p:cNvSpPr txBox="1"/>
          <p:nvPr/>
        </p:nvSpPr>
        <p:spPr>
          <a:xfrm>
            <a:off x="7893945" y="1891548"/>
            <a:ext cx="3314675" cy="950395"/>
          </a:xfrm>
          <a:prstGeom prst="rect">
            <a:avLst/>
          </a:prstGeom>
          <a:noFill/>
        </p:spPr>
        <p:txBody>
          <a:bodyPr wrap="square" lIns="87763" tIns="43882" rIns="87763" bIns="43882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This</a:t>
            </a:r>
          </a:p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这里是登录。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7893945" y="3562446"/>
            <a:ext cx="4109117" cy="1395752"/>
            <a:chOff x="8371082" y="3366284"/>
            <a:chExt cx="4279752" cy="1454864"/>
          </a:xfrm>
        </p:grpSpPr>
        <p:sp>
          <p:nvSpPr>
            <p:cNvPr id="27" name="矩形 26"/>
            <p:cNvSpPr/>
            <p:nvPr/>
          </p:nvSpPr>
          <p:spPr>
            <a:xfrm>
              <a:off x="8371082" y="3366284"/>
              <a:ext cx="3308302" cy="5262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accent3">
                      <a:lumMod val="75000"/>
                    </a:schemeClr>
                  </a:solidFill>
                  <a:latin typeface="+mn-ea"/>
                  <a:ea typeface="+mn-ea"/>
                </a:rPr>
                <a:t>  用户将在此页面进行登录。</a:t>
              </a:r>
              <a:endParaRPr lang="en-US" altLang="zh-CN" sz="2000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198514" y="4465984"/>
              <a:ext cx="3452320" cy="355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+mn-ea"/>
                  <a:ea typeface="+mn-ea"/>
                </a:rPr>
                <a:t>注意：只有登录后才能使用我们的程序哦。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A5991CC2-0CD0-4E5A-9E74-AC2514C81AAE}"/>
              </a:ext>
            </a:extLst>
          </p:cNvPr>
          <p:cNvSpPr txBox="1"/>
          <p:nvPr/>
        </p:nvSpPr>
        <p:spPr>
          <a:xfrm>
            <a:off x="886611" y="621880"/>
            <a:ext cx="8411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ea typeface="+mn-ea"/>
              </a:rPr>
              <a:t>Welcome to DIY Computer Hardware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rial Black" panose="020B0A04020102020204" pitchFamily="34" charset="0"/>
              <a:ea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2CFA39D-3952-4E76-8373-F999D7C5BB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04" r="1418"/>
          <a:stretch/>
        </p:blipFill>
        <p:spPr>
          <a:xfrm>
            <a:off x="847535" y="1959895"/>
            <a:ext cx="6907390" cy="3824334"/>
          </a:xfrm>
          <a:prstGeom prst="rect">
            <a:avLst/>
          </a:prstGeom>
          <a:effectLst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180391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660076" y="1688175"/>
            <a:ext cx="7062600" cy="605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latin typeface="+mn-ea"/>
                <a:ea typeface="+mn-ea"/>
              </a:rPr>
              <a:t>首页包含了头条新闻和各个部分的跳转模块。</a:t>
            </a:r>
            <a:endParaRPr lang="en-US" altLang="zh-CN" sz="2800" dirty="0">
              <a:latin typeface="+mn-ea"/>
              <a:ea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179243" y="2799324"/>
            <a:ext cx="5719194" cy="3031309"/>
            <a:chOff x="5716587" y="2863126"/>
            <a:chExt cx="5719194" cy="3031309"/>
          </a:xfrm>
        </p:grpSpPr>
        <p:sp>
          <p:nvSpPr>
            <p:cNvPr id="22" name="矩形 47"/>
            <p:cNvSpPr>
              <a:spLocks noChangeArrowheads="1"/>
            </p:cNvSpPr>
            <p:nvPr/>
          </p:nvSpPr>
          <p:spPr bwMode="auto">
            <a:xfrm>
              <a:off x="5716587" y="3414783"/>
              <a:ext cx="5719194" cy="7590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+mn-ea"/>
                  <a:ea typeface="+mn-ea"/>
                  <a:sym typeface="微软雅黑" pitchFamily="34" charset="-122"/>
                </a:rPr>
                <a:t>右侧具有独特的公告栏，后台工作者可以在这个公告栏中发布一些网站的最近动态和更新。</a:t>
              </a:r>
              <a:endParaRPr lang="en-US" altLang="zh-CN" dirty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  <a:ea typeface="+mn-ea"/>
                <a:sym typeface="微软雅黑" pitchFamily="34" charset="-122"/>
              </a:endParaRPr>
            </a:p>
          </p:txBody>
        </p:sp>
        <p:sp>
          <p:nvSpPr>
            <p:cNvPr id="23" name="矩形 3"/>
            <p:cNvSpPr>
              <a:spLocks noChangeArrowheads="1"/>
            </p:cNvSpPr>
            <p:nvPr/>
          </p:nvSpPr>
          <p:spPr bwMode="auto">
            <a:xfrm>
              <a:off x="5742729" y="2863126"/>
              <a:ext cx="1215000" cy="438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algn="just">
                <a:spcBef>
                  <a:spcPct val="0"/>
                </a:spcBef>
                <a:buFont typeface="Arial" charset="0"/>
                <a:buNone/>
              </a:pPr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  <a:cs typeface="Arial" panose="020B0604020202020204" pitchFamily="34" charset="0"/>
                </a:rPr>
                <a:t>公告栏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5792233" y="3324077"/>
              <a:ext cx="599800" cy="405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6" tIns="34287" rIns="68576" bIns="34287" rtlCol="0" anchor="ctr"/>
            <a:lstStyle/>
            <a:p>
              <a:pPr algn="just"/>
              <a:endPara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07083" y="3324077"/>
              <a:ext cx="1215000" cy="40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6" tIns="34287" rIns="68576" bIns="34287" rtlCol="0" anchor="ctr"/>
            <a:lstStyle/>
            <a:p>
              <a:pPr algn="just"/>
              <a:endPara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sp>
          <p:nvSpPr>
            <p:cNvPr id="28" name="矩形 47"/>
            <p:cNvSpPr>
              <a:spLocks noChangeArrowheads="1"/>
            </p:cNvSpPr>
            <p:nvPr/>
          </p:nvSpPr>
          <p:spPr bwMode="auto">
            <a:xfrm>
              <a:off x="5716587" y="5135387"/>
              <a:ext cx="5719194" cy="7590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algn="just">
                <a:lnSpc>
                  <a:spcPct val="130000"/>
                </a:lnSpc>
                <a:spcBef>
                  <a:spcPct val="0"/>
                </a:spcBef>
              </a:pPr>
              <a:r>
                <a:rPr lang="zh-CN" altLang="en-US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+mn-ea"/>
                  <a:ea typeface="+mn-ea"/>
                  <a:sym typeface="微软雅黑" pitchFamily="34" charset="-122"/>
                </a:rPr>
                <a:t>左下角有平易近人的导航小姐姐在线提示，有利于用户的使用体验。</a:t>
              </a:r>
              <a:endParaRPr lang="en-US" altLang="zh-CN" dirty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  <a:ea typeface="+mn-ea"/>
                <a:sym typeface="微软雅黑" pitchFamily="34" charset="-122"/>
              </a:endParaRPr>
            </a:p>
          </p:txBody>
        </p:sp>
        <p:sp>
          <p:nvSpPr>
            <p:cNvPr id="29" name="矩形 3"/>
            <p:cNvSpPr>
              <a:spLocks noChangeArrowheads="1"/>
            </p:cNvSpPr>
            <p:nvPr/>
          </p:nvSpPr>
          <p:spPr bwMode="auto">
            <a:xfrm>
              <a:off x="5781202" y="4583730"/>
              <a:ext cx="754038" cy="438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8573" tIns="34287" rIns="68573" bIns="34287">
              <a:spAutoFit/>
            </a:bodyPr>
            <a:lstStyle/>
            <a:p>
              <a:pPr algn="just">
                <a:spcBef>
                  <a:spcPct val="0"/>
                </a:spcBef>
                <a:buFont typeface="Arial" charset="0"/>
                <a:buNone/>
              </a:pPr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  <a:cs typeface="Arial" panose="020B0604020202020204" pitchFamily="34" charset="0"/>
                </a:rPr>
                <a:t>导航</a:t>
              </a:r>
              <a:endPara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5792233" y="5044681"/>
              <a:ext cx="599800" cy="405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6" tIns="34287" rIns="68576" bIns="34287" rtlCol="0" anchor="ctr"/>
            <a:lstStyle/>
            <a:p>
              <a:pPr algn="just"/>
              <a:endPara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407083" y="5044681"/>
              <a:ext cx="1215000" cy="40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6" tIns="34287" rIns="68576" bIns="34287" rtlCol="0" anchor="ctr"/>
            <a:lstStyle/>
            <a:p>
              <a:pPr algn="just"/>
              <a:endPara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3CD68670-654A-45FF-8F75-79D0116B47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8860" r="4400" b="1279"/>
          <a:stretch/>
        </p:blipFill>
        <p:spPr>
          <a:xfrm>
            <a:off x="660076" y="2773899"/>
            <a:ext cx="5437511" cy="3316104"/>
          </a:xfrm>
          <a:prstGeom prst="rect">
            <a:avLst/>
          </a:prstGeom>
          <a:effectLst>
            <a:softEdge rad="139700"/>
          </a:effec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CEE7696-1375-47B4-B5D2-79E9F57678E9}"/>
              </a:ext>
            </a:extLst>
          </p:cNvPr>
          <p:cNvSpPr txBox="1"/>
          <p:nvPr/>
        </p:nvSpPr>
        <p:spPr>
          <a:xfrm>
            <a:off x="915987" y="659037"/>
            <a:ext cx="8411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ea typeface="+mn-ea"/>
              </a:rPr>
              <a:t>Welcome to DIY Computer Hardware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rial Black" panose="020B0A04020102020204" pitchFamily="34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7342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9A505C3-99CC-4267-B99B-B4B84C76FD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807" r="8492"/>
          <a:stretch/>
        </p:blipFill>
        <p:spPr>
          <a:xfrm>
            <a:off x="2703373" y="1862629"/>
            <a:ext cx="9136137" cy="3051903"/>
          </a:xfrm>
          <a:prstGeom prst="rect">
            <a:avLst/>
          </a:prstGeom>
          <a:effectLst>
            <a:softEdge rad="139700"/>
          </a:effectLst>
        </p:spPr>
      </p:pic>
      <p:sp>
        <p:nvSpPr>
          <p:cNvPr id="35" name="TextBox 34"/>
          <p:cNvSpPr txBox="1"/>
          <p:nvPr/>
        </p:nvSpPr>
        <p:spPr>
          <a:xfrm>
            <a:off x="912885" y="4816637"/>
            <a:ext cx="10369404" cy="792000"/>
          </a:xfrm>
          <a:prstGeom prst="rect">
            <a:avLst/>
          </a:prstGeom>
          <a:noFill/>
        </p:spPr>
        <p:txBody>
          <a:bodyPr wrap="square" lIns="172763" tIns="34552" rIns="172763" bIns="34552" rtlCol="0" anchor="t" anchorCtr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Lato Light"/>
              </a:rPr>
              <a:t>什么是江胡科技？</a:t>
            </a:r>
            <a:endParaRPr lang="en-US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cs typeface="Lato Light"/>
            </a:endParaRPr>
          </a:p>
          <a:p>
            <a:pPr algn="ctr">
              <a:lnSpc>
                <a:spcPct val="130000"/>
              </a:lnSpc>
            </a:pP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Light" panose="020B0502040204020203" pitchFamily="34" charset="0"/>
                <a:ea typeface="+mn-ea"/>
                <a:cs typeface="Lato Light"/>
              </a:rPr>
              <a:t>What is </a:t>
            </a:r>
            <a:r>
              <a:rPr lang="en-US" altLang="zh-CN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Bahnschrift Light" panose="020B0502040204020203" pitchFamily="34" charset="0"/>
                <a:ea typeface="+mn-ea"/>
                <a:cs typeface="Lato Light"/>
              </a:rPr>
              <a:t>Jianghu</a:t>
            </a: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Light" panose="020B0502040204020203" pitchFamily="34" charset="0"/>
                <a:ea typeface="+mn-ea"/>
                <a:cs typeface="Lato Light"/>
              </a:rPr>
              <a:t> Science </a:t>
            </a:r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Light" panose="020B0502040204020203" pitchFamily="34" charset="0"/>
                <a:ea typeface="+mn-ea"/>
                <a:cs typeface="Calibri Light" panose="020F0302020204030204" pitchFamily="34" charset="0"/>
              </a:rPr>
              <a:t>and</a:t>
            </a: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Light" panose="020B0502040204020203" pitchFamily="34" charset="0"/>
                <a:ea typeface="+mn-ea"/>
                <a:cs typeface="Lato Light"/>
              </a:rPr>
              <a:t> Technology?</a:t>
            </a:r>
          </a:p>
          <a:p>
            <a:pPr algn="ctr">
              <a:lnSpc>
                <a:spcPct val="130000"/>
              </a:lnSpc>
            </a:pPr>
            <a:endParaRPr lang="en-US" altLang="zh-CN" sz="4800" b="1" dirty="0">
              <a:solidFill>
                <a:schemeClr val="bg2">
                  <a:lumMod val="75000"/>
                </a:schemeClr>
              </a:solidFill>
              <a:latin typeface="+mn-ea"/>
              <a:ea typeface="+mn-ea"/>
              <a:cs typeface="Lato Light"/>
            </a:endParaRPr>
          </a:p>
        </p:txBody>
      </p:sp>
      <p:grpSp>
        <p:nvGrpSpPr>
          <p:cNvPr id="36" name="组合 35"/>
          <p:cNvGrpSpPr>
            <a:grpSpLocks/>
          </p:cNvGrpSpPr>
          <p:nvPr/>
        </p:nvGrpSpPr>
        <p:grpSpPr>
          <a:xfrm>
            <a:off x="230187" y="1975767"/>
            <a:ext cx="2826171" cy="2825625"/>
            <a:chOff x="-99838" y="1814574"/>
            <a:chExt cx="2993683" cy="2825625"/>
          </a:xfrm>
        </p:grpSpPr>
        <p:grpSp>
          <p:nvGrpSpPr>
            <p:cNvPr id="37" name="组合 36"/>
            <p:cNvGrpSpPr/>
            <p:nvPr/>
          </p:nvGrpSpPr>
          <p:grpSpPr>
            <a:xfrm>
              <a:off x="-99838" y="1814574"/>
              <a:ext cx="2993683" cy="2825625"/>
              <a:chOff x="-99838" y="972922"/>
              <a:chExt cx="2993683" cy="2825625"/>
            </a:xfrm>
          </p:grpSpPr>
          <p:sp>
            <p:nvSpPr>
              <p:cNvPr id="43" name="2"/>
              <p:cNvSpPr/>
              <p:nvPr/>
            </p:nvSpPr>
            <p:spPr>
              <a:xfrm>
                <a:off x="-99838" y="972922"/>
                <a:ext cx="2683564" cy="282562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317500" sx="1000" sy="1000" rotWithShape="0">
                  <a:prstClr val="black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+mn-ea"/>
                </a:endParaRPr>
              </a:p>
            </p:txBody>
          </p:sp>
          <p:sp>
            <p:nvSpPr>
              <p:cNvPr id="44" name="1"/>
              <p:cNvSpPr/>
              <p:nvPr/>
            </p:nvSpPr>
            <p:spPr>
              <a:xfrm rot="5400000">
                <a:off x="2456570" y="2296916"/>
                <a:ext cx="614483" cy="260066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+mn-ea"/>
                </a:endParaRPr>
              </a:p>
            </p:txBody>
          </p:sp>
        </p:grpSp>
        <p:sp>
          <p:nvSpPr>
            <p:cNvPr id="38" name="1"/>
            <p:cNvSpPr>
              <a:spLocks noChangeAspect="1"/>
            </p:cNvSpPr>
            <p:nvPr/>
          </p:nvSpPr>
          <p:spPr bwMode="auto">
            <a:xfrm>
              <a:off x="1068141" y="2568637"/>
              <a:ext cx="540000" cy="810000"/>
            </a:xfrm>
            <a:custGeom>
              <a:avLst/>
              <a:gdLst>
                <a:gd name="T0" fmla="*/ 907356 w 545"/>
                <a:gd name="T1" fmla="*/ 1070349 h 619"/>
                <a:gd name="T2" fmla="*/ 259874 w 545"/>
                <a:gd name="T3" fmla="*/ 1113977 h 619"/>
                <a:gd name="T4" fmla="*/ 907356 w 545"/>
                <a:gd name="T5" fmla="*/ 1198326 h 619"/>
                <a:gd name="T6" fmla="*/ 907356 w 545"/>
                <a:gd name="T7" fmla="*/ 1070349 h 619"/>
                <a:gd name="T8" fmla="*/ 907356 w 545"/>
                <a:gd name="T9" fmla="*/ 1369931 h 619"/>
                <a:gd name="T10" fmla="*/ 259874 w 545"/>
                <a:gd name="T11" fmla="*/ 1413559 h 619"/>
                <a:gd name="T12" fmla="*/ 907356 w 545"/>
                <a:gd name="T13" fmla="*/ 1457187 h 619"/>
                <a:gd name="T14" fmla="*/ 907356 w 545"/>
                <a:gd name="T15" fmla="*/ 1369931 h 619"/>
                <a:gd name="T16" fmla="*/ 1037292 w 545"/>
                <a:gd name="T17" fmla="*/ 215233 h 619"/>
                <a:gd name="T18" fmla="*/ 907356 w 545"/>
                <a:gd name="T19" fmla="*/ 84348 h 619"/>
                <a:gd name="T20" fmla="*/ 583615 w 545"/>
                <a:gd name="T21" fmla="*/ 0 h 619"/>
                <a:gd name="T22" fmla="*/ 290706 w 545"/>
                <a:gd name="T23" fmla="*/ 84348 h 619"/>
                <a:gd name="T24" fmla="*/ 160769 w 545"/>
                <a:gd name="T25" fmla="*/ 215233 h 619"/>
                <a:gd name="T26" fmla="*/ 0 w 545"/>
                <a:gd name="T27" fmla="*/ 1585164 h 619"/>
                <a:gd name="T28" fmla="*/ 1037292 w 545"/>
                <a:gd name="T29" fmla="*/ 1797488 h 619"/>
                <a:gd name="T30" fmla="*/ 1198062 w 545"/>
                <a:gd name="T31" fmla="*/ 427558 h 619"/>
                <a:gd name="T32" fmla="*/ 389811 w 545"/>
                <a:gd name="T33" fmla="*/ 215233 h 619"/>
                <a:gd name="T34" fmla="*/ 486713 w 545"/>
                <a:gd name="T35" fmla="*/ 215233 h 619"/>
                <a:gd name="T36" fmla="*/ 713551 w 545"/>
                <a:gd name="T37" fmla="*/ 215233 h 619"/>
                <a:gd name="T38" fmla="*/ 810453 w 545"/>
                <a:gd name="T39" fmla="*/ 427558 h 619"/>
                <a:gd name="T40" fmla="*/ 389811 w 545"/>
                <a:gd name="T41" fmla="*/ 215233 h 619"/>
                <a:gd name="T42" fmla="*/ 1101160 w 545"/>
                <a:gd name="T43" fmla="*/ 1585164 h 619"/>
                <a:gd name="T44" fmla="*/ 160769 w 545"/>
                <a:gd name="T45" fmla="*/ 1713140 h 619"/>
                <a:gd name="T46" fmla="*/ 63867 w 545"/>
                <a:gd name="T47" fmla="*/ 427558 h 619"/>
                <a:gd name="T48" fmla="*/ 290706 w 545"/>
                <a:gd name="T49" fmla="*/ 343210 h 619"/>
                <a:gd name="T50" fmla="*/ 907356 w 545"/>
                <a:gd name="T51" fmla="*/ 558443 h 619"/>
                <a:gd name="T52" fmla="*/ 1037292 w 545"/>
                <a:gd name="T53" fmla="*/ 343210 h 619"/>
                <a:gd name="T54" fmla="*/ 1101160 w 545"/>
                <a:gd name="T55" fmla="*/ 1585164 h 619"/>
                <a:gd name="T56" fmla="*/ 907356 w 545"/>
                <a:gd name="T57" fmla="*/ 770768 h 619"/>
                <a:gd name="T58" fmla="*/ 259874 w 545"/>
                <a:gd name="T59" fmla="*/ 858024 h 619"/>
                <a:gd name="T60" fmla="*/ 907356 w 545"/>
                <a:gd name="T61" fmla="*/ 898744 h 619"/>
                <a:gd name="T62" fmla="*/ 907356 w 545"/>
                <a:gd name="T63" fmla="*/ 770768 h 619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545" h="619">
                  <a:moveTo>
                    <a:pt x="412" y="368"/>
                  </a:moveTo>
                  <a:lnTo>
                    <a:pt x="412" y="368"/>
                  </a:lnTo>
                  <a:cubicBezTo>
                    <a:pt x="132" y="368"/>
                    <a:pt x="132" y="368"/>
                    <a:pt x="132" y="368"/>
                  </a:cubicBezTo>
                  <a:cubicBezTo>
                    <a:pt x="118" y="368"/>
                    <a:pt x="118" y="383"/>
                    <a:pt x="118" y="383"/>
                  </a:cubicBezTo>
                  <a:cubicBezTo>
                    <a:pt x="118" y="398"/>
                    <a:pt x="118" y="412"/>
                    <a:pt x="132" y="412"/>
                  </a:cubicBezTo>
                  <a:cubicBezTo>
                    <a:pt x="412" y="412"/>
                    <a:pt x="412" y="412"/>
                    <a:pt x="412" y="412"/>
                  </a:cubicBezTo>
                  <a:cubicBezTo>
                    <a:pt x="412" y="412"/>
                    <a:pt x="427" y="398"/>
                    <a:pt x="427" y="383"/>
                  </a:cubicBezTo>
                  <a:lnTo>
                    <a:pt x="412" y="368"/>
                  </a:lnTo>
                  <a:close/>
                  <a:moveTo>
                    <a:pt x="412" y="471"/>
                  </a:moveTo>
                  <a:lnTo>
                    <a:pt x="412" y="471"/>
                  </a:lnTo>
                  <a:cubicBezTo>
                    <a:pt x="132" y="471"/>
                    <a:pt x="132" y="471"/>
                    <a:pt x="132" y="471"/>
                  </a:cubicBezTo>
                  <a:cubicBezTo>
                    <a:pt x="118" y="471"/>
                    <a:pt x="118" y="471"/>
                    <a:pt x="118" y="486"/>
                  </a:cubicBezTo>
                  <a:cubicBezTo>
                    <a:pt x="118" y="501"/>
                    <a:pt x="118" y="501"/>
                    <a:pt x="132" y="501"/>
                  </a:cubicBezTo>
                  <a:cubicBezTo>
                    <a:pt x="412" y="501"/>
                    <a:pt x="412" y="501"/>
                    <a:pt x="412" y="501"/>
                  </a:cubicBezTo>
                  <a:cubicBezTo>
                    <a:pt x="412" y="501"/>
                    <a:pt x="427" y="501"/>
                    <a:pt x="427" y="486"/>
                  </a:cubicBezTo>
                  <a:cubicBezTo>
                    <a:pt x="427" y="471"/>
                    <a:pt x="412" y="471"/>
                    <a:pt x="412" y="471"/>
                  </a:cubicBezTo>
                  <a:close/>
                  <a:moveTo>
                    <a:pt x="471" y="74"/>
                  </a:moveTo>
                  <a:lnTo>
                    <a:pt x="471" y="74"/>
                  </a:lnTo>
                  <a:cubicBezTo>
                    <a:pt x="412" y="74"/>
                    <a:pt x="412" y="74"/>
                    <a:pt x="412" y="74"/>
                  </a:cubicBezTo>
                  <a:cubicBezTo>
                    <a:pt x="412" y="29"/>
                    <a:pt x="412" y="29"/>
                    <a:pt x="412" y="29"/>
                  </a:cubicBezTo>
                  <a:cubicBezTo>
                    <a:pt x="353" y="29"/>
                    <a:pt x="353" y="29"/>
                    <a:pt x="353" y="29"/>
                  </a:cubicBezTo>
                  <a:cubicBezTo>
                    <a:pt x="339" y="15"/>
                    <a:pt x="309" y="0"/>
                    <a:pt x="265" y="0"/>
                  </a:cubicBezTo>
                  <a:cubicBezTo>
                    <a:pt x="235" y="0"/>
                    <a:pt x="206" y="15"/>
                    <a:pt x="19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74"/>
                    <a:pt x="132" y="74"/>
                    <a:pt x="132" y="74"/>
                  </a:cubicBezTo>
                  <a:cubicBezTo>
                    <a:pt x="73" y="74"/>
                    <a:pt x="73" y="74"/>
                    <a:pt x="73" y="74"/>
                  </a:cubicBezTo>
                  <a:cubicBezTo>
                    <a:pt x="29" y="74"/>
                    <a:pt x="0" y="103"/>
                    <a:pt x="0" y="147"/>
                  </a:cubicBezTo>
                  <a:cubicBezTo>
                    <a:pt x="0" y="545"/>
                    <a:pt x="0" y="545"/>
                    <a:pt x="0" y="545"/>
                  </a:cubicBezTo>
                  <a:cubicBezTo>
                    <a:pt x="0" y="589"/>
                    <a:pt x="29" y="618"/>
                    <a:pt x="73" y="618"/>
                  </a:cubicBezTo>
                  <a:cubicBezTo>
                    <a:pt x="471" y="618"/>
                    <a:pt x="471" y="618"/>
                    <a:pt x="471" y="618"/>
                  </a:cubicBezTo>
                  <a:cubicBezTo>
                    <a:pt x="515" y="618"/>
                    <a:pt x="544" y="589"/>
                    <a:pt x="544" y="545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4" y="103"/>
                    <a:pt x="515" y="74"/>
                    <a:pt x="471" y="74"/>
                  </a:cubicBezTo>
                  <a:close/>
                  <a:moveTo>
                    <a:pt x="177" y="74"/>
                  </a:moveTo>
                  <a:lnTo>
                    <a:pt x="177" y="74"/>
                  </a:lnTo>
                  <a:cubicBezTo>
                    <a:pt x="221" y="74"/>
                    <a:pt x="221" y="74"/>
                    <a:pt x="221" y="74"/>
                  </a:cubicBezTo>
                  <a:cubicBezTo>
                    <a:pt x="221" y="59"/>
                    <a:pt x="235" y="29"/>
                    <a:pt x="265" y="29"/>
                  </a:cubicBezTo>
                  <a:cubicBezTo>
                    <a:pt x="294" y="29"/>
                    <a:pt x="324" y="59"/>
                    <a:pt x="324" y="74"/>
                  </a:cubicBezTo>
                  <a:cubicBezTo>
                    <a:pt x="368" y="74"/>
                    <a:pt x="368" y="74"/>
                    <a:pt x="368" y="74"/>
                  </a:cubicBezTo>
                  <a:cubicBezTo>
                    <a:pt x="368" y="147"/>
                    <a:pt x="368" y="147"/>
                    <a:pt x="368" y="147"/>
                  </a:cubicBezTo>
                  <a:cubicBezTo>
                    <a:pt x="177" y="147"/>
                    <a:pt x="177" y="147"/>
                    <a:pt x="177" y="147"/>
                  </a:cubicBezTo>
                  <a:lnTo>
                    <a:pt x="177" y="74"/>
                  </a:lnTo>
                  <a:close/>
                  <a:moveTo>
                    <a:pt x="500" y="545"/>
                  </a:moveTo>
                  <a:lnTo>
                    <a:pt x="500" y="545"/>
                  </a:lnTo>
                  <a:cubicBezTo>
                    <a:pt x="500" y="559"/>
                    <a:pt x="486" y="589"/>
                    <a:pt x="471" y="589"/>
                  </a:cubicBezTo>
                  <a:cubicBezTo>
                    <a:pt x="73" y="589"/>
                    <a:pt x="73" y="589"/>
                    <a:pt x="73" y="589"/>
                  </a:cubicBezTo>
                  <a:cubicBezTo>
                    <a:pt x="59" y="589"/>
                    <a:pt x="29" y="559"/>
                    <a:pt x="29" y="545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29" y="133"/>
                    <a:pt x="59" y="118"/>
                    <a:pt x="73" y="118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2" y="192"/>
                    <a:pt x="132" y="192"/>
                    <a:pt x="132" y="192"/>
                  </a:cubicBezTo>
                  <a:cubicBezTo>
                    <a:pt x="412" y="192"/>
                    <a:pt x="412" y="192"/>
                    <a:pt x="412" y="192"/>
                  </a:cubicBezTo>
                  <a:cubicBezTo>
                    <a:pt x="412" y="118"/>
                    <a:pt x="412" y="118"/>
                    <a:pt x="412" y="118"/>
                  </a:cubicBezTo>
                  <a:cubicBezTo>
                    <a:pt x="471" y="118"/>
                    <a:pt x="471" y="118"/>
                    <a:pt x="471" y="118"/>
                  </a:cubicBezTo>
                  <a:cubicBezTo>
                    <a:pt x="486" y="118"/>
                    <a:pt x="500" y="133"/>
                    <a:pt x="500" y="147"/>
                  </a:cubicBezTo>
                  <a:lnTo>
                    <a:pt x="500" y="545"/>
                  </a:lnTo>
                  <a:close/>
                  <a:moveTo>
                    <a:pt x="412" y="265"/>
                  </a:moveTo>
                  <a:lnTo>
                    <a:pt x="412" y="265"/>
                  </a:lnTo>
                  <a:cubicBezTo>
                    <a:pt x="132" y="265"/>
                    <a:pt x="132" y="265"/>
                    <a:pt x="132" y="265"/>
                  </a:cubicBezTo>
                  <a:cubicBezTo>
                    <a:pt x="118" y="265"/>
                    <a:pt x="118" y="280"/>
                    <a:pt x="118" y="295"/>
                  </a:cubicBezTo>
                  <a:cubicBezTo>
                    <a:pt x="118" y="295"/>
                    <a:pt x="118" y="309"/>
                    <a:pt x="132" y="309"/>
                  </a:cubicBezTo>
                  <a:cubicBezTo>
                    <a:pt x="412" y="309"/>
                    <a:pt x="412" y="309"/>
                    <a:pt x="412" y="309"/>
                  </a:cubicBezTo>
                  <a:lnTo>
                    <a:pt x="427" y="295"/>
                  </a:lnTo>
                  <a:cubicBezTo>
                    <a:pt x="427" y="280"/>
                    <a:pt x="412" y="265"/>
                    <a:pt x="412" y="2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121908" tIns="60955" rIns="121908" bIns="60955"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latin typeface="+mn-ea"/>
                <a:ea typeface="+mn-ea"/>
              </a:endParaRPr>
            </a:p>
          </p:txBody>
        </p:sp>
        <p:sp>
          <p:nvSpPr>
            <p:cNvPr id="39" name="9">
              <a:extLst>
                <a:ext uri="{FF2B5EF4-FFF2-40B4-BE49-F238E27FC236}">
                  <a16:creationId xmlns:a16="http://schemas.microsoft.com/office/drawing/2014/main" id="{D7718602-7EB1-4090-854F-2F35EBC0D451}"/>
                </a:ext>
              </a:extLst>
            </p:cNvPr>
            <p:cNvSpPr/>
            <p:nvPr/>
          </p:nvSpPr>
          <p:spPr>
            <a:xfrm>
              <a:off x="564920" y="3974847"/>
              <a:ext cx="1546443" cy="4328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24" tIns="45713" rIns="91424" bIns="45713" anchor="ctr">
              <a:normAutofit lnSpcReduction="100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Bahnschrift SemiBold Condensed" panose="020B0502040204020203" pitchFamily="34" charset="0"/>
                </a:rPr>
                <a:t>网站</a:t>
              </a:r>
              <a:r>
                <a:rPr lang="zh-CN" altLang="en-US" sz="2400" b="1" dirty="0">
                  <a:solidFill>
                    <a:schemeClr val="bg1"/>
                  </a:solidFill>
                  <a:latin typeface="+mn-ea"/>
                </a:rPr>
                <a:t>简介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F9B92D2D-0173-450A-B179-805BBCF46F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87" y="599579"/>
            <a:ext cx="8535140" cy="74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35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F05318C-82AA-49D6-B4A5-E0A801F1C2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68" t="50093" r="44899" b="19038"/>
          <a:stretch/>
        </p:blipFill>
        <p:spPr>
          <a:xfrm>
            <a:off x="380763" y="4045842"/>
            <a:ext cx="3735623" cy="2210053"/>
          </a:xfrm>
          <a:prstGeom prst="rect">
            <a:avLst/>
          </a:prstGeom>
          <a:effectLst>
            <a:softEdge rad="76200"/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5259D8F-30C4-4B88-9663-8BD551574A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06" t="51111" r="42206" b="13342"/>
          <a:stretch/>
        </p:blipFill>
        <p:spPr>
          <a:xfrm>
            <a:off x="306387" y="1580465"/>
            <a:ext cx="3972725" cy="2355649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37" name="1"/>
          <p:cNvSpPr/>
          <p:nvPr/>
        </p:nvSpPr>
        <p:spPr>
          <a:xfrm>
            <a:off x="303485" y="1320430"/>
            <a:ext cx="2123951" cy="37148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anchor="ctr" anchorCtr="1">
            <a:normAutofit fontScale="25000" lnSpcReduction="20000"/>
          </a:bodyPr>
          <a:lstStyle/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kern="0" spc="300" dirty="0">
              <a:solidFill>
                <a:schemeClr val="bg1"/>
              </a:solidFill>
              <a:latin typeface="+mj-ea"/>
              <a:ea typeface="+mj-ea"/>
              <a:sym typeface="字魂36号-正文宋楷" panose="02000000000000000000" pitchFamily="2" charset="-122"/>
            </a:endParaRPr>
          </a:p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600" kern="0" spc="300" dirty="0">
                <a:solidFill>
                  <a:schemeClr val="bg1"/>
                </a:solidFill>
                <a:latin typeface="+mj-ea"/>
                <a:ea typeface="+mj-ea"/>
                <a:sym typeface="字魂36号-正文宋楷" panose="02000000000000000000" pitchFamily="2" charset="-122"/>
              </a:rPr>
              <a:t>显卡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7C6EB28-28E3-4BE2-9A0A-1C5107916C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752" t="48064" r="39830" b="15518"/>
          <a:stretch/>
        </p:blipFill>
        <p:spPr>
          <a:xfrm>
            <a:off x="3822247" y="2597795"/>
            <a:ext cx="3972725" cy="2786366"/>
          </a:xfrm>
          <a:prstGeom prst="rect">
            <a:avLst/>
          </a:prstGeom>
          <a:effectLst>
            <a:softEdge rad="139700"/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1632DE-16F7-4F9D-83D7-A03F4E2B960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532" t="54534" r="43135" b="11409"/>
          <a:stretch/>
        </p:blipFill>
        <p:spPr>
          <a:xfrm>
            <a:off x="7648414" y="4108928"/>
            <a:ext cx="4028803" cy="2450938"/>
          </a:xfrm>
          <a:prstGeom prst="rect">
            <a:avLst/>
          </a:prstGeom>
          <a:effectLst>
            <a:softEdge rad="76200"/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36C06CB-2F6B-42CC-9087-56584E18FE2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816" t="48878" r="45483" b="11942"/>
          <a:stretch/>
        </p:blipFill>
        <p:spPr>
          <a:xfrm>
            <a:off x="7485945" y="1598553"/>
            <a:ext cx="4191271" cy="2341232"/>
          </a:xfrm>
          <a:prstGeom prst="rect">
            <a:avLst/>
          </a:prstGeom>
          <a:effectLst>
            <a:softEdge rad="152400"/>
          </a:effectLst>
        </p:spPr>
      </p:pic>
      <p:sp>
        <p:nvSpPr>
          <p:cNvPr id="24" name="1">
            <a:extLst>
              <a:ext uri="{FF2B5EF4-FFF2-40B4-BE49-F238E27FC236}">
                <a16:creationId xmlns:a16="http://schemas.microsoft.com/office/drawing/2014/main" id="{AD55648A-47F1-401D-9A25-896BDC6E2F55}"/>
              </a:ext>
            </a:extLst>
          </p:cNvPr>
          <p:cNvSpPr/>
          <p:nvPr/>
        </p:nvSpPr>
        <p:spPr>
          <a:xfrm>
            <a:off x="4798847" y="2392436"/>
            <a:ext cx="2167362" cy="41729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>
            <a:softEdge rad="12700"/>
          </a:effectLst>
        </p:spPr>
        <p:txBody>
          <a:bodyPr wrap="square" lIns="91440" tIns="45720" rIns="91440" bIns="45720" anchor="ctr" anchorCtr="1">
            <a:normAutofit fontScale="92500" lnSpcReduction="10000"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kern="0" spc="300" dirty="0">
                <a:solidFill>
                  <a:schemeClr val="bg1"/>
                </a:solidFill>
                <a:latin typeface="+mj-ea"/>
                <a:ea typeface="+mj-ea"/>
                <a:sym typeface="字魂36号-正文宋楷" panose="02000000000000000000" pitchFamily="2" charset="-122"/>
              </a:rPr>
              <a:t>散热器</a:t>
            </a:r>
            <a:endParaRPr lang="zh-CN" altLang="en-US" sz="1200" kern="0" spc="300" dirty="0">
              <a:solidFill>
                <a:schemeClr val="bg1"/>
              </a:solidFill>
              <a:latin typeface="+mj-ea"/>
              <a:ea typeface="+mj-ea"/>
              <a:sym typeface="字魂36号-正文宋楷" panose="02000000000000000000" pitchFamily="2" charset="-122"/>
            </a:endParaRPr>
          </a:p>
        </p:txBody>
      </p:sp>
      <p:sp>
        <p:nvSpPr>
          <p:cNvPr id="39" name="1">
            <a:extLst>
              <a:ext uri="{FF2B5EF4-FFF2-40B4-BE49-F238E27FC236}">
                <a16:creationId xmlns:a16="http://schemas.microsoft.com/office/drawing/2014/main" id="{90C71301-0DDA-4DC6-9655-6E9672BE4399}"/>
              </a:ext>
            </a:extLst>
          </p:cNvPr>
          <p:cNvSpPr/>
          <p:nvPr/>
        </p:nvSpPr>
        <p:spPr>
          <a:xfrm>
            <a:off x="9764837" y="1282159"/>
            <a:ext cx="2123951" cy="37148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anchor="ctr" anchorCtr="1">
            <a:normAutofit/>
          </a:bodyPr>
          <a:lstStyle/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kern="0" spc="300" dirty="0">
                <a:solidFill>
                  <a:schemeClr val="bg1"/>
                </a:solidFill>
                <a:latin typeface="+mj-ea"/>
                <a:ea typeface="+mj-ea"/>
                <a:sym typeface="字魂36号-正文宋楷" panose="02000000000000000000" pitchFamily="2" charset="-122"/>
              </a:rPr>
              <a:t>机械硬盘</a:t>
            </a:r>
          </a:p>
        </p:txBody>
      </p:sp>
      <p:sp>
        <p:nvSpPr>
          <p:cNvPr id="40" name="1">
            <a:extLst>
              <a:ext uri="{FF2B5EF4-FFF2-40B4-BE49-F238E27FC236}">
                <a16:creationId xmlns:a16="http://schemas.microsoft.com/office/drawing/2014/main" id="{DF3993BB-AF17-49A9-B29C-1DCCD0C76C56}"/>
              </a:ext>
            </a:extLst>
          </p:cNvPr>
          <p:cNvSpPr/>
          <p:nvPr/>
        </p:nvSpPr>
        <p:spPr>
          <a:xfrm>
            <a:off x="9764837" y="3937729"/>
            <a:ext cx="2123951" cy="37148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anchor="ctr" anchorCtr="1">
            <a:normAutofit/>
          </a:bodyPr>
          <a:lstStyle/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kern="0" spc="300" dirty="0">
                <a:solidFill>
                  <a:schemeClr val="bg1"/>
                </a:solidFill>
                <a:latin typeface="+mj-ea"/>
                <a:ea typeface="+mj-ea"/>
                <a:sym typeface="字魂36号-正文宋楷" panose="02000000000000000000" pitchFamily="2" charset="-122"/>
              </a:rPr>
              <a:t>固态硬盘</a:t>
            </a:r>
          </a:p>
        </p:txBody>
      </p:sp>
      <p:sp>
        <p:nvSpPr>
          <p:cNvPr id="41" name="1">
            <a:extLst>
              <a:ext uri="{FF2B5EF4-FFF2-40B4-BE49-F238E27FC236}">
                <a16:creationId xmlns:a16="http://schemas.microsoft.com/office/drawing/2014/main" id="{29AA0825-C5C5-40C3-9766-D6AD866EA1A6}"/>
              </a:ext>
            </a:extLst>
          </p:cNvPr>
          <p:cNvSpPr/>
          <p:nvPr/>
        </p:nvSpPr>
        <p:spPr>
          <a:xfrm>
            <a:off x="303485" y="3860101"/>
            <a:ext cx="2123951" cy="37148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anchor="ctr" anchorCtr="1">
            <a:noAutofit/>
          </a:bodyPr>
          <a:lstStyle/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0" spc="300" dirty="0">
                <a:solidFill>
                  <a:schemeClr val="bg1"/>
                </a:solidFill>
                <a:latin typeface="+mj-ea"/>
                <a:ea typeface="+mj-ea"/>
                <a:sym typeface="字魂36号-正文宋楷" panose="02000000000000000000" pitchFamily="2" charset="-122"/>
              </a:rPr>
              <a:t>CPU</a:t>
            </a:r>
            <a:endParaRPr lang="zh-CN" altLang="en-US" sz="500" kern="0" spc="300" dirty="0">
              <a:solidFill>
                <a:schemeClr val="bg1"/>
              </a:solidFill>
              <a:latin typeface="+mj-ea"/>
              <a:ea typeface="+mj-ea"/>
              <a:sym typeface="字魂36号-正文宋楷" panose="02000000000000000000" pitchFamily="2" charset="-122"/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DA7ABA5A-0E99-43EC-8A48-06B9BCE6F6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387" y="634385"/>
            <a:ext cx="8535140" cy="74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72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0B4DBFE-37C7-4676-9E47-DE9E218781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0" t="38796" r="25698" b="1"/>
          <a:stretch/>
        </p:blipFill>
        <p:spPr>
          <a:xfrm>
            <a:off x="611187" y="1317151"/>
            <a:ext cx="5257800" cy="2671166"/>
          </a:xfrm>
          <a:prstGeom prst="rect">
            <a:avLst/>
          </a:prstGeom>
          <a:effectLst>
            <a:softEdge rad="165100"/>
          </a:effectLst>
        </p:spPr>
      </p:pic>
      <p:sp>
        <p:nvSpPr>
          <p:cNvPr id="123" name="TextBox 122"/>
          <p:cNvSpPr txBox="1"/>
          <p:nvPr/>
        </p:nvSpPr>
        <p:spPr>
          <a:xfrm>
            <a:off x="-1217613" y="4496594"/>
            <a:ext cx="6324600" cy="1600200"/>
          </a:xfrm>
          <a:prstGeom prst="rect">
            <a:avLst/>
          </a:prstGeom>
          <a:noFill/>
        </p:spPr>
        <p:txBody>
          <a:bodyPr wrap="square" lIns="172763" tIns="34552" rIns="172763" bIns="34552" rtlCol="0" anchor="t" anchorCtr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Lato Light"/>
              </a:rPr>
              <a:t>分类选择 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cs typeface="Lato Light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Lato Light"/>
              </a:rPr>
              <a:t>			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Lato Light"/>
              </a:rPr>
              <a:t>之后跳转到介绍界面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Lato Ligh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68902ED-376D-4286-AD3E-10AB03DB2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87" y="599579"/>
            <a:ext cx="8535140" cy="749873"/>
          </a:xfrm>
          <a:prstGeom prst="rect">
            <a:avLst/>
          </a:prstGeom>
        </p:spPr>
      </p:pic>
      <p:sp>
        <p:nvSpPr>
          <p:cNvPr id="10" name="文本框 13">
            <a:extLst>
              <a:ext uri="{FF2B5EF4-FFF2-40B4-BE49-F238E27FC236}">
                <a16:creationId xmlns:a16="http://schemas.microsoft.com/office/drawing/2014/main" id="{5B47A2DE-866F-4002-B75C-969E7A852870}"/>
              </a:ext>
            </a:extLst>
          </p:cNvPr>
          <p:cNvSpPr txBox="1"/>
          <p:nvPr/>
        </p:nvSpPr>
        <p:spPr>
          <a:xfrm>
            <a:off x="7183449" y="1718489"/>
            <a:ext cx="3314675" cy="950395"/>
          </a:xfrm>
          <a:prstGeom prst="rect">
            <a:avLst/>
          </a:prstGeom>
          <a:noFill/>
        </p:spPr>
        <p:txBody>
          <a:bodyPr wrap="square" lIns="87763" tIns="43882" rIns="87763" bIns="43882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This</a:t>
            </a:r>
          </a:p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这里是配件介绍。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EE2B50-EF10-4424-9840-30ABA36424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55" t="42538" r="32740" b="22834"/>
          <a:stretch/>
        </p:blipFill>
        <p:spPr>
          <a:xfrm>
            <a:off x="5411787" y="3722559"/>
            <a:ext cx="6400800" cy="2402068"/>
          </a:xfrm>
          <a:prstGeom prst="rect">
            <a:avLst/>
          </a:prstGeom>
          <a:effectLst>
            <a:softEdge rad="177800"/>
          </a:effectLst>
        </p:spPr>
      </p:pic>
    </p:spTree>
    <p:extLst>
      <p:ext uri="{BB962C8B-B14F-4D97-AF65-F5344CB8AC3E}">
        <p14:creationId xmlns:p14="http://schemas.microsoft.com/office/powerpoint/2010/main" val="125507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/>
      <p:bldP spid="10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3AE715E-1A9C-4523-B700-8FF0ACF672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722" r="47956" b="3344"/>
          <a:stretch/>
        </p:blipFill>
        <p:spPr>
          <a:xfrm>
            <a:off x="5564187" y="1197727"/>
            <a:ext cx="6060462" cy="4066044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BB15B4B7-E63B-4EE9-8D73-760895D48C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800" r="51469"/>
          <a:stretch/>
        </p:blipFill>
        <p:spPr>
          <a:xfrm>
            <a:off x="738543" y="1942229"/>
            <a:ext cx="4106418" cy="4628825"/>
          </a:xfrm>
          <a:prstGeom prst="rect">
            <a:avLst/>
          </a:prstGeom>
          <a:effectLst>
            <a:glow>
              <a:schemeClr val="accent1"/>
            </a:glow>
            <a:softEdge rad="114300"/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799158E-4C19-4B3D-9839-6EC99B8F25EE}"/>
              </a:ext>
            </a:extLst>
          </p:cNvPr>
          <p:cNvSpPr txBox="1"/>
          <p:nvPr/>
        </p:nvSpPr>
        <p:spPr>
          <a:xfrm>
            <a:off x="748653" y="674507"/>
            <a:ext cx="8411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ea typeface="+mn-ea"/>
              </a:rPr>
              <a:t>Welcome to DIY Computer Hardware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rial Black" panose="020B0A04020102020204" pitchFamily="34" charset="0"/>
              <a:ea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E731D35-F8A2-4BE1-A30A-616D70D5B83A}"/>
              </a:ext>
            </a:extLst>
          </p:cNvPr>
          <p:cNvSpPr txBox="1"/>
          <p:nvPr/>
        </p:nvSpPr>
        <p:spPr>
          <a:xfrm>
            <a:off x="968772" y="1419009"/>
            <a:ext cx="6257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MS PGothic" panose="020B0600070205080204" pitchFamily="34" charset="-128"/>
                <a:ea typeface="MS PGothic" panose="020B0600070205080204" pitchFamily="34" charset="-128"/>
              </a:rPr>
              <a:t>如果没有合适的选择可以尝试系统推荐</a:t>
            </a:r>
            <a:endParaRPr lang="zh-CN" altLang="en-US" sz="2800" b="1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sp>
        <p:nvSpPr>
          <p:cNvPr id="7" name="Freeform: Shape 37">
            <a:extLst>
              <a:ext uri="{FF2B5EF4-FFF2-40B4-BE49-F238E27FC236}">
                <a16:creationId xmlns:a16="http://schemas.microsoft.com/office/drawing/2014/main" id="{BDCBEC9E-90AB-4BF3-8FDB-1947F962C0F2}"/>
              </a:ext>
            </a:extLst>
          </p:cNvPr>
          <p:cNvSpPr/>
          <p:nvPr/>
        </p:nvSpPr>
        <p:spPr>
          <a:xfrm>
            <a:off x="7451109" y="1518089"/>
            <a:ext cx="349200" cy="2903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3554" y="7297"/>
                </a:moveTo>
                <a:cubicBezTo>
                  <a:pt x="3954" y="7331"/>
                  <a:pt x="4453" y="7289"/>
                  <a:pt x="5005" y="7053"/>
                </a:cubicBezTo>
                <a:cubicBezTo>
                  <a:pt x="6349" y="6477"/>
                  <a:pt x="7491" y="4995"/>
                  <a:pt x="8405" y="2648"/>
                </a:cubicBezTo>
                <a:lnTo>
                  <a:pt x="8422" y="2598"/>
                </a:lnTo>
                <a:cubicBezTo>
                  <a:pt x="8426" y="2582"/>
                  <a:pt x="8908" y="945"/>
                  <a:pt x="9828" y="943"/>
                </a:cubicBezTo>
                <a:cubicBezTo>
                  <a:pt x="9832" y="945"/>
                  <a:pt x="10275" y="957"/>
                  <a:pt x="10499" y="1412"/>
                </a:cubicBezTo>
                <a:cubicBezTo>
                  <a:pt x="10721" y="1862"/>
                  <a:pt x="10884" y="3061"/>
                  <a:pt x="9482" y="6033"/>
                </a:cubicBezTo>
                <a:lnTo>
                  <a:pt x="9306" y="6403"/>
                </a:lnTo>
                <a:lnTo>
                  <a:pt x="9598" y="6649"/>
                </a:lnTo>
                <a:cubicBezTo>
                  <a:pt x="9651" y="6694"/>
                  <a:pt x="10140" y="7077"/>
                  <a:pt x="11176" y="7077"/>
                </a:cubicBezTo>
                <a:lnTo>
                  <a:pt x="19661" y="7077"/>
                </a:lnTo>
                <a:cubicBezTo>
                  <a:pt x="20292" y="7077"/>
                  <a:pt x="20807" y="7689"/>
                  <a:pt x="20807" y="8438"/>
                </a:cubicBezTo>
                <a:cubicBezTo>
                  <a:pt x="20807" y="9188"/>
                  <a:pt x="20292" y="9799"/>
                  <a:pt x="19661" y="9799"/>
                </a:cubicBezTo>
                <a:lnTo>
                  <a:pt x="15507" y="9799"/>
                </a:lnTo>
                <a:cubicBezTo>
                  <a:pt x="15473" y="9788"/>
                  <a:pt x="15438" y="9779"/>
                  <a:pt x="15402" y="9779"/>
                </a:cubicBezTo>
                <a:lnTo>
                  <a:pt x="13395" y="9779"/>
                </a:lnTo>
                <a:cubicBezTo>
                  <a:pt x="13176" y="9779"/>
                  <a:pt x="12998" y="9991"/>
                  <a:pt x="12998" y="10252"/>
                </a:cubicBezTo>
                <a:cubicBezTo>
                  <a:pt x="12998" y="10512"/>
                  <a:pt x="13176" y="10723"/>
                  <a:pt x="13395" y="10723"/>
                </a:cubicBezTo>
                <a:lnTo>
                  <a:pt x="13565" y="10723"/>
                </a:lnTo>
                <a:lnTo>
                  <a:pt x="13565" y="10742"/>
                </a:lnTo>
                <a:cubicBezTo>
                  <a:pt x="13565" y="10742"/>
                  <a:pt x="13616" y="10742"/>
                  <a:pt x="13708" y="10742"/>
                </a:cubicBezTo>
                <a:cubicBezTo>
                  <a:pt x="13715" y="10751"/>
                  <a:pt x="13722" y="10761"/>
                  <a:pt x="13730" y="10769"/>
                </a:cubicBezTo>
                <a:cubicBezTo>
                  <a:pt x="14809" y="11851"/>
                  <a:pt x="14221" y="13735"/>
                  <a:pt x="14216" y="13754"/>
                </a:cubicBezTo>
                <a:cubicBezTo>
                  <a:pt x="14208" y="13775"/>
                  <a:pt x="14204" y="13798"/>
                  <a:pt x="14200" y="13821"/>
                </a:cubicBezTo>
                <a:cubicBezTo>
                  <a:pt x="14163" y="13904"/>
                  <a:pt x="14145" y="14001"/>
                  <a:pt x="14157" y="14102"/>
                </a:cubicBezTo>
                <a:cubicBezTo>
                  <a:pt x="14167" y="14176"/>
                  <a:pt x="14346" y="15913"/>
                  <a:pt x="13175" y="17323"/>
                </a:cubicBezTo>
                <a:lnTo>
                  <a:pt x="13147" y="17361"/>
                </a:lnTo>
                <a:cubicBezTo>
                  <a:pt x="12922" y="17699"/>
                  <a:pt x="12843" y="18133"/>
                  <a:pt x="12765" y="18550"/>
                </a:cubicBezTo>
                <a:cubicBezTo>
                  <a:pt x="12616" y="19370"/>
                  <a:pt x="12486" y="20077"/>
                  <a:pt x="11404" y="20327"/>
                </a:cubicBezTo>
                <a:cubicBezTo>
                  <a:pt x="11144" y="20351"/>
                  <a:pt x="8273" y="20612"/>
                  <a:pt x="6707" y="19927"/>
                </a:cubicBezTo>
                <a:cubicBezTo>
                  <a:pt x="6098" y="19662"/>
                  <a:pt x="5761" y="19430"/>
                  <a:pt x="5462" y="19226"/>
                </a:cubicBezTo>
                <a:cubicBezTo>
                  <a:pt x="4926" y="18857"/>
                  <a:pt x="4546" y="18628"/>
                  <a:pt x="3554" y="18535"/>
                </a:cubicBezTo>
                <a:cubicBezTo>
                  <a:pt x="3554" y="18535"/>
                  <a:pt x="3554" y="7297"/>
                  <a:pt x="3554" y="7297"/>
                </a:cubicBezTo>
                <a:close/>
                <a:moveTo>
                  <a:pt x="0" y="19644"/>
                </a:moveTo>
                <a:cubicBezTo>
                  <a:pt x="0" y="20162"/>
                  <a:pt x="354" y="20583"/>
                  <a:pt x="789" y="20583"/>
                </a:cubicBezTo>
                <a:lnTo>
                  <a:pt x="2764" y="20583"/>
                </a:lnTo>
                <a:cubicBezTo>
                  <a:pt x="3200" y="20583"/>
                  <a:pt x="3554" y="20162"/>
                  <a:pt x="3554" y="19644"/>
                </a:cubicBezTo>
                <a:lnTo>
                  <a:pt x="3554" y="19480"/>
                </a:lnTo>
                <a:cubicBezTo>
                  <a:pt x="4371" y="19567"/>
                  <a:pt x="4647" y="19755"/>
                  <a:pt x="5065" y="20043"/>
                </a:cubicBezTo>
                <a:cubicBezTo>
                  <a:pt x="5375" y="20255"/>
                  <a:pt x="5760" y="20520"/>
                  <a:pt x="6433" y="20814"/>
                </a:cubicBezTo>
                <a:cubicBezTo>
                  <a:pt x="8235" y="21600"/>
                  <a:pt x="11361" y="21279"/>
                  <a:pt x="11493" y="21265"/>
                </a:cubicBezTo>
                <a:lnTo>
                  <a:pt x="11531" y="21258"/>
                </a:lnTo>
                <a:cubicBezTo>
                  <a:pt x="13149" y="20897"/>
                  <a:pt x="13386" y="19607"/>
                  <a:pt x="13541" y="18751"/>
                </a:cubicBezTo>
                <a:cubicBezTo>
                  <a:pt x="13599" y="18435"/>
                  <a:pt x="13655" y="18135"/>
                  <a:pt x="13758" y="17963"/>
                </a:cubicBezTo>
                <a:cubicBezTo>
                  <a:pt x="14450" y="17121"/>
                  <a:pt x="14752" y="16186"/>
                  <a:pt x="14879" y="15434"/>
                </a:cubicBezTo>
                <a:cubicBezTo>
                  <a:pt x="14877" y="14947"/>
                  <a:pt x="14916" y="14445"/>
                  <a:pt x="15005" y="13918"/>
                </a:cubicBezTo>
                <a:cubicBezTo>
                  <a:pt x="15132" y="13425"/>
                  <a:pt x="15414" y="11966"/>
                  <a:pt x="14750" y="10739"/>
                </a:cubicBezTo>
                <a:cubicBezTo>
                  <a:pt x="16494" y="10734"/>
                  <a:pt x="19587" y="10727"/>
                  <a:pt x="19965" y="10727"/>
                </a:cubicBezTo>
                <a:cubicBezTo>
                  <a:pt x="20619" y="10727"/>
                  <a:pt x="21223" y="9799"/>
                  <a:pt x="21223" y="9799"/>
                </a:cubicBezTo>
                <a:cubicBezTo>
                  <a:pt x="21458" y="9417"/>
                  <a:pt x="21600" y="8948"/>
                  <a:pt x="21600" y="8438"/>
                </a:cubicBezTo>
                <a:cubicBezTo>
                  <a:pt x="21600" y="7168"/>
                  <a:pt x="20730" y="6134"/>
                  <a:pt x="19661" y="6134"/>
                </a:cubicBezTo>
                <a:lnTo>
                  <a:pt x="11176" y="6134"/>
                </a:lnTo>
                <a:cubicBezTo>
                  <a:pt x="10831" y="6134"/>
                  <a:pt x="10571" y="6084"/>
                  <a:pt x="10389" y="6027"/>
                </a:cubicBezTo>
                <a:cubicBezTo>
                  <a:pt x="11429" y="3688"/>
                  <a:pt x="11698" y="1977"/>
                  <a:pt x="11184" y="934"/>
                </a:cubicBezTo>
                <a:cubicBezTo>
                  <a:pt x="10729" y="11"/>
                  <a:pt x="9864" y="0"/>
                  <a:pt x="9828" y="0"/>
                </a:cubicBezTo>
                <a:cubicBezTo>
                  <a:pt x="8399" y="0"/>
                  <a:pt x="7758" y="1998"/>
                  <a:pt x="7676" y="2274"/>
                </a:cubicBezTo>
                <a:cubicBezTo>
                  <a:pt x="6199" y="6056"/>
                  <a:pt x="4465" y="6458"/>
                  <a:pt x="3554" y="6357"/>
                </a:cubicBezTo>
                <a:lnTo>
                  <a:pt x="3554" y="6192"/>
                </a:lnTo>
                <a:cubicBezTo>
                  <a:pt x="3554" y="5674"/>
                  <a:pt x="3200" y="5254"/>
                  <a:pt x="2764" y="5254"/>
                </a:cubicBezTo>
                <a:lnTo>
                  <a:pt x="789" y="5254"/>
                </a:lnTo>
                <a:cubicBezTo>
                  <a:pt x="354" y="5254"/>
                  <a:pt x="0" y="5674"/>
                  <a:pt x="0" y="6192"/>
                </a:cubicBezTo>
                <a:cubicBezTo>
                  <a:pt x="0" y="6192"/>
                  <a:pt x="0" y="19644"/>
                  <a:pt x="0" y="19644"/>
                </a:cubicBezTo>
                <a:close/>
              </a:path>
            </a:pathLst>
          </a:cu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sz="1707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D812F39-301D-43B4-9BAA-DD58C462830E}"/>
              </a:ext>
            </a:extLst>
          </p:cNvPr>
          <p:cNvSpPr txBox="1"/>
          <p:nvPr/>
        </p:nvSpPr>
        <p:spPr>
          <a:xfrm>
            <a:off x="4497106" y="5987836"/>
            <a:ext cx="6060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MS PGothic" panose="020B0600070205080204" pitchFamily="34" charset="-128"/>
                <a:ea typeface="MS PGothic" panose="020B0600070205080204" pitchFamily="34" charset="-128"/>
              </a:rPr>
              <a:t>加入购物车后就可以结算买买买了</a:t>
            </a:r>
          </a:p>
        </p:txBody>
      </p:sp>
      <p:sp>
        <p:nvSpPr>
          <p:cNvPr id="10" name="Freeform: Shape 37">
            <a:extLst>
              <a:ext uri="{FF2B5EF4-FFF2-40B4-BE49-F238E27FC236}">
                <a16:creationId xmlns:a16="http://schemas.microsoft.com/office/drawing/2014/main" id="{A5BA36FA-0B04-44E4-A374-AAD0C0181713}"/>
              </a:ext>
            </a:extLst>
          </p:cNvPr>
          <p:cNvSpPr/>
          <p:nvPr/>
        </p:nvSpPr>
        <p:spPr>
          <a:xfrm flipH="1">
            <a:off x="4175061" y="6101130"/>
            <a:ext cx="322045" cy="2966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3554" y="7297"/>
                </a:moveTo>
                <a:cubicBezTo>
                  <a:pt x="3954" y="7331"/>
                  <a:pt x="4453" y="7289"/>
                  <a:pt x="5005" y="7053"/>
                </a:cubicBezTo>
                <a:cubicBezTo>
                  <a:pt x="6349" y="6477"/>
                  <a:pt x="7491" y="4995"/>
                  <a:pt x="8405" y="2648"/>
                </a:cubicBezTo>
                <a:lnTo>
                  <a:pt x="8422" y="2598"/>
                </a:lnTo>
                <a:cubicBezTo>
                  <a:pt x="8426" y="2582"/>
                  <a:pt x="8908" y="945"/>
                  <a:pt x="9828" y="943"/>
                </a:cubicBezTo>
                <a:cubicBezTo>
                  <a:pt x="9832" y="945"/>
                  <a:pt x="10275" y="957"/>
                  <a:pt x="10499" y="1412"/>
                </a:cubicBezTo>
                <a:cubicBezTo>
                  <a:pt x="10721" y="1862"/>
                  <a:pt x="10884" y="3061"/>
                  <a:pt x="9482" y="6033"/>
                </a:cubicBezTo>
                <a:lnTo>
                  <a:pt x="9306" y="6403"/>
                </a:lnTo>
                <a:lnTo>
                  <a:pt x="9598" y="6649"/>
                </a:lnTo>
                <a:cubicBezTo>
                  <a:pt x="9651" y="6694"/>
                  <a:pt x="10140" y="7077"/>
                  <a:pt x="11176" y="7077"/>
                </a:cubicBezTo>
                <a:lnTo>
                  <a:pt x="19661" y="7077"/>
                </a:lnTo>
                <a:cubicBezTo>
                  <a:pt x="20292" y="7077"/>
                  <a:pt x="20807" y="7689"/>
                  <a:pt x="20807" y="8438"/>
                </a:cubicBezTo>
                <a:cubicBezTo>
                  <a:pt x="20807" y="9188"/>
                  <a:pt x="20292" y="9799"/>
                  <a:pt x="19661" y="9799"/>
                </a:cubicBezTo>
                <a:lnTo>
                  <a:pt x="15507" y="9799"/>
                </a:lnTo>
                <a:cubicBezTo>
                  <a:pt x="15473" y="9788"/>
                  <a:pt x="15438" y="9779"/>
                  <a:pt x="15402" y="9779"/>
                </a:cubicBezTo>
                <a:lnTo>
                  <a:pt x="13395" y="9779"/>
                </a:lnTo>
                <a:cubicBezTo>
                  <a:pt x="13176" y="9779"/>
                  <a:pt x="12998" y="9991"/>
                  <a:pt x="12998" y="10252"/>
                </a:cubicBezTo>
                <a:cubicBezTo>
                  <a:pt x="12998" y="10512"/>
                  <a:pt x="13176" y="10723"/>
                  <a:pt x="13395" y="10723"/>
                </a:cubicBezTo>
                <a:lnTo>
                  <a:pt x="13565" y="10723"/>
                </a:lnTo>
                <a:lnTo>
                  <a:pt x="13565" y="10742"/>
                </a:lnTo>
                <a:cubicBezTo>
                  <a:pt x="13565" y="10742"/>
                  <a:pt x="13616" y="10742"/>
                  <a:pt x="13708" y="10742"/>
                </a:cubicBezTo>
                <a:cubicBezTo>
                  <a:pt x="13715" y="10751"/>
                  <a:pt x="13722" y="10761"/>
                  <a:pt x="13730" y="10769"/>
                </a:cubicBezTo>
                <a:cubicBezTo>
                  <a:pt x="14809" y="11851"/>
                  <a:pt x="14221" y="13735"/>
                  <a:pt x="14216" y="13754"/>
                </a:cubicBezTo>
                <a:cubicBezTo>
                  <a:pt x="14208" y="13775"/>
                  <a:pt x="14204" y="13798"/>
                  <a:pt x="14200" y="13821"/>
                </a:cubicBezTo>
                <a:cubicBezTo>
                  <a:pt x="14163" y="13904"/>
                  <a:pt x="14145" y="14001"/>
                  <a:pt x="14157" y="14102"/>
                </a:cubicBezTo>
                <a:cubicBezTo>
                  <a:pt x="14167" y="14176"/>
                  <a:pt x="14346" y="15913"/>
                  <a:pt x="13175" y="17323"/>
                </a:cubicBezTo>
                <a:lnTo>
                  <a:pt x="13147" y="17361"/>
                </a:lnTo>
                <a:cubicBezTo>
                  <a:pt x="12922" y="17699"/>
                  <a:pt x="12843" y="18133"/>
                  <a:pt x="12765" y="18550"/>
                </a:cubicBezTo>
                <a:cubicBezTo>
                  <a:pt x="12616" y="19370"/>
                  <a:pt x="12486" y="20077"/>
                  <a:pt x="11404" y="20327"/>
                </a:cubicBezTo>
                <a:cubicBezTo>
                  <a:pt x="11144" y="20351"/>
                  <a:pt x="8273" y="20612"/>
                  <a:pt x="6707" y="19927"/>
                </a:cubicBezTo>
                <a:cubicBezTo>
                  <a:pt x="6098" y="19662"/>
                  <a:pt x="5761" y="19430"/>
                  <a:pt x="5462" y="19226"/>
                </a:cubicBezTo>
                <a:cubicBezTo>
                  <a:pt x="4926" y="18857"/>
                  <a:pt x="4546" y="18628"/>
                  <a:pt x="3554" y="18535"/>
                </a:cubicBezTo>
                <a:cubicBezTo>
                  <a:pt x="3554" y="18535"/>
                  <a:pt x="3554" y="7297"/>
                  <a:pt x="3554" y="7297"/>
                </a:cubicBezTo>
                <a:close/>
                <a:moveTo>
                  <a:pt x="0" y="19644"/>
                </a:moveTo>
                <a:cubicBezTo>
                  <a:pt x="0" y="20162"/>
                  <a:pt x="354" y="20583"/>
                  <a:pt x="789" y="20583"/>
                </a:cubicBezTo>
                <a:lnTo>
                  <a:pt x="2764" y="20583"/>
                </a:lnTo>
                <a:cubicBezTo>
                  <a:pt x="3200" y="20583"/>
                  <a:pt x="3554" y="20162"/>
                  <a:pt x="3554" y="19644"/>
                </a:cubicBezTo>
                <a:lnTo>
                  <a:pt x="3554" y="19480"/>
                </a:lnTo>
                <a:cubicBezTo>
                  <a:pt x="4371" y="19567"/>
                  <a:pt x="4647" y="19755"/>
                  <a:pt x="5065" y="20043"/>
                </a:cubicBezTo>
                <a:cubicBezTo>
                  <a:pt x="5375" y="20255"/>
                  <a:pt x="5760" y="20520"/>
                  <a:pt x="6433" y="20814"/>
                </a:cubicBezTo>
                <a:cubicBezTo>
                  <a:pt x="8235" y="21600"/>
                  <a:pt x="11361" y="21279"/>
                  <a:pt x="11493" y="21265"/>
                </a:cubicBezTo>
                <a:lnTo>
                  <a:pt x="11531" y="21258"/>
                </a:lnTo>
                <a:cubicBezTo>
                  <a:pt x="13149" y="20897"/>
                  <a:pt x="13386" y="19607"/>
                  <a:pt x="13541" y="18751"/>
                </a:cubicBezTo>
                <a:cubicBezTo>
                  <a:pt x="13599" y="18435"/>
                  <a:pt x="13655" y="18135"/>
                  <a:pt x="13758" y="17963"/>
                </a:cubicBezTo>
                <a:cubicBezTo>
                  <a:pt x="14450" y="17121"/>
                  <a:pt x="14752" y="16186"/>
                  <a:pt x="14879" y="15434"/>
                </a:cubicBezTo>
                <a:cubicBezTo>
                  <a:pt x="14877" y="14947"/>
                  <a:pt x="14916" y="14445"/>
                  <a:pt x="15005" y="13918"/>
                </a:cubicBezTo>
                <a:cubicBezTo>
                  <a:pt x="15132" y="13425"/>
                  <a:pt x="15414" y="11966"/>
                  <a:pt x="14750" y="10739"/>
                </a:cubicBezTo>
                <a:cubicBezTo>
                  <a:pt x="16494" y="10734"/>
                  <a:pt x="19587" y="10727"/>
                  <a:pt x="19965" y="10727"/>
                </a:cubicBezTo>
                <a:cubicBezTo>
                  <a:pt x="20619" y="10727"/>
                  <a:pt x="21223" y="9799"/>
                  <a:pt x="21223" y="9799"/>
                </a:cubicBezTo>
                <a:cubicBezTo>
                  <a:pt x="21458" y="9417"/>
                  <a:pt x="21600" y="8948"/>
                  <a:pt x="21600" y="8438"/>
                </a:cubicBezTo>
                <a:cubicBezTo>
                  <a:pt x="21600" y="7168"/>
                  <a:pt x="20730" y="6134"/>
                  <a:pt x="19661" y="6134"/>
                </a:cubicBezTo>
                <a:lnTo>
                  <a:pt x="11176" y="6134"/>
                </a:lnTo>
                <a:cubicBezTo>
                  <a:pt x="10831" y="6134"/>
                  <a:pt x="10571" y="6084"/>
                  <a:pt x="10389" y="6027"/>
                </a:cubicBezTo>
                <a:cubicBezTo>
                  <a:pt x="11429" y="3688"/>
                  <a:pt x="11698" y="1977"/>
                  <a:pt x="11184" y="934"/>
                </a:cubicBezTo>
                <a:cubicBezTo>
                  <a:pt x="10729" y="11"/>
                  <a:pt x="9864" y="0"/>
                  <a:pt x="9828" y="0"/>
                </a:cubicBezTo>
                <a:cubicBezTo>
                  <a:pt x="8399" y="0"/>
                  <a:pt x="7758" y="1998"/>
                  <a:pt x="7676" y="2274"/>
                </a:cubicBezTo>
                <a:cubicBezTo>
                  <a:pt x="6199" y="6056"/>
                  <a:pt x="4465" y="6458"/>
                  <a:pt x="3554" y="6357"/>
                </a:cubicBezTo>
                <a:lnTo>
                  <a:pt x="3554" y="6192"/>
                </a:lnTo>
                <a:cubicBezTo>
                  <a:pt x="3554" y="5674"/>
                  <a:pt x="3200" y="5254"/>
                  <a:pt x="2764" y="5254"/>
                </a:cubicBezTo>
                <a:lnTo>
                  <a:pt x="789" y="5254"/>
                </a:lnTo>
                <a:cubicBezTo>
                  <a:pt x="354" y="5254"/>
                  <a:pt x="0" y="5674"/>
                  <a:pt x="0" y="6192"/>
                </a:cubicBezTo>
                <a:cubicBezTo>
                  <a:pt x="0" y="6192"/>
                  <a:pt x="0" y="19644"/>
                  <a:pt x="0" y="19644"/>
                </a:cubicBezTo>
                <a:close/>
              </a:path>
            </a:pathLst>
          </a:cu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sz="1707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8714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7DB15A-9144-4EFA-9531-DCC6BA087EA1}"/>
              </a:ext>
            </a:extLst>
          </p:cNvPr>
          <p:cNvSpPr txBox="1"/>
          <p:nvPr/>
        </p:nvSpPr>
        <p:spPr>
          <a:xfrm>
            <a:off x="915987" y="762794"/>
            <a:ext cx="8411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  <a:ea typeface="+mn-ea"/>
              </a:rPr>
              <a:t>Welcome to DIY Computer Hardware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rial Black" panose="020B0A04020102020204" pitchFamily="34" charset="0"/>
              <a:ea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2072D90-BA8C-479E-AA52-9B8A81A025C1}"/>
              </a:ext>
            </a:extLst>
          </p:cNvPr>
          <p:cNvSpPr txBox="1"/>
          <p:nvPr/>
        </p:nvSpPr>
        <p:spPr>
          <a:xfrm>
            <a:off x="1373187" y="1753394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lt"/>
              </a:rPr>
              <a:t>当然，我们还具有管理员系统。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5DE903-0446-494F-B79F-FDB1DFC10315}"/>
              </a:ext>
            </a:extLst>
          </p:cNvPr>
          <p:cNvSpPr txBox="1"/>
          <p:nvPr/>
        </p:nvSpPr>
        <p:spPr>
          <a:xfrm>
            <a:off x="3735387" y="2644964"/>
            <a:ext cx="91510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管理员系统包括：</a:t>
            </a:r>
            <a:endParaRPr lang="en-US" altLang="zh-CN" sz="2400" dirty="0"/>
          </a:p>
          <a:p>
            <a:r>
              <a:rPr lang="en-US" altLang="zh-CN" sz="2400" dirty="0"/>
              <a:t>	</a:t>
            </a: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）添加组件。</a:t>
            </a:r>
            <a:endParaRPr lang="en-US" altLang="zh-CN" sz="2400" dirty="0"/>
          </a:p>
          <a:p>
            <a:r>
              <a:rPr lang="en-US" altLang="zh-CN" sz="2400" dirty="0"/>
              <a:t>	</a:t>
            </a: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）删除主键。</a:t>
            </a:r>
            <a:endParaRPr lang="en-US" altLang="zh-CN" sz="2400" dirty="0"/>
          </a:p>
          <a:p>
            <a:r>
              <a:rPr lang="en-US" altLang="zh-CN" sz="2400" dirty="0"/>
              <a:t>	</a:t>
            </a: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）审核评论。</a:t>
            </a:r>
          </a:p>
        </p:txBody>
      </p:sp>
    </p:spTree>
    <p:extLst>
      <p:ext uri="{BB962C8B-B14F-4D97-AF65-F5344CB8AC3E}">
        <p14:creationId xmlns:p14="http://schemas.microsoft.com/office/powerpoint/2010/main" val="269642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24000" y="261794"/>
            <a:ext cx="4140000" cy="633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6180505" y="1527194"/>
            <a:ext cx="4717682" cy="3960000"/>
            <a:chOff x="5779054" y="2258370"/>
            <a:chExt cx="4223690" cy="3545345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10003E1B-A2B0-4271-A8F3-349DE34795AD}"/>
                </a:ext>
              </a:extLst>
            </p:cNvPr>
            <p:cNvGrpSpPr/>
            <p:nvPr/>
          </p:nvGrpSpPr>
          <p:grpSpPr>
            <a:xfrm>
              <a:off x="5779054" y="2258370"/>
              <a:ext cx="4209176" cy="710326"/>
              <a:chOff x="4150600" y="1393760"/>
              <a:chExt cx="4209176" cy="710326"/>
            </a:xfrm>
          </p:grpSpPr>
          <p:sp>
            <p:nvSpPr>
              <p:cNvPr id="27" name="圆角矩形 52">
                <a:extLst>
                  <a:ext uri="{FF2B5EF4-FFF2-40B4-BE49-F238E27FC236}">
                    <a16:creationId xmlns:a16="http://schemas.microsoft.com/office/drawing/2014/main" id="{A4D6B985-4C9F-4F56-85E2-6C038C587F28}"/>
                  </a:ext>
                </a:extLst>
              </p:cNvPr>
              <p:cNvSpPr/>
              <p:nvPr/>
            </p:nvSpPr>
            <p:spPr>
              <a:xfrm>
                <a:off x="4533900" y="1463173"/>
                <a:ext cx="3825876" cy="571500"/>
              </a:xfrm>
              <a:prstGeom prst="rect">
                <a:avLst/>
              </a:prstGeom>
              <a:noFill/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679E312E-E867-4DB4-B01F-C3DBBCC341FE}"/>
                  </a:ext>
                </a:extLst>
              </p:cNvPr>
              <p:cNvSpPr/>
              <p:nvPr/>
            </p:nvSpPr>
            <p:spPr>
              <a:xfrm>
                <a:off x="4150600" y="1393760"/>
                <a:ext cx="710326" cy="710326"/>
              </a:xfrm>
              <a:prstGeom prst="ellipse">
                <a:avLst/>
              </a:prstGeom>
              <a:solidFill>
                <a:schemeClr val="accent6"/>
              </a:solidFill>
              <a:ln w="120650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  <a:latin typeface="+mj-ea"/>
                    <a:ea typeface="+mj-ea"/>
                  </a:rPr>
                  <a:t>1</a:t>
                </a:r>
              </a:p>
            </p:txBody>
          </p:sp>
          <p:sp>
            <p:nvSpPr>
              <p:cNvPr id="29" name="文本框 4">
                <a:extLst>
                  <a:ext uri="{FF2B5EF4-FFF2-40B4-BE49-F238E27FC236}">
                    <a16:creationId xmlns:a16="http://schemas.microsoft.com/office/drawing/2014/main" id="{327F7DC8-06B7-46BB-85AE-87215ED80FE7}"/>
                  </a:ext>
                </a:extLst>
              </p:cNvPr>
              <p:cNvSpPr txBox="1"/>
              <p:nvPr/>
            </p:nvSpPr>
            <p:spPr>
              <a:xfrm>
                <a:off x="5378729" y="1524911"/>
                <a:ext cx="2094173" cy="468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预期目标概述</a:t>
                </a:r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E8EF9D62-C37E-4C73-B7E3-2E129271B30C}"/>
                </a:ext>
              </a:extLst>
            </p:cNvPr>
            <p:cNvGrpSpPr/>
            <p:nvPr/>
          </p:nvGrpSpPr>
          <p:grpSpPr>
            <a:xfrm>
              <a:off x="5793568" y="3203376"/>
              <a:ext cx="4209176" cy="710326"/>
              <a:chOff x="4150600" y="1393760"/>
              <a:chExt cx="4209176" cy="710326"/>
            </a:xfrm>
          </p:grpSpPr>
          <p:sp>
            <p:nvSpPr>
              <p:cNvPr id="36" name="圆角矩形 52">
                <a:extLst>
                  <a:ext uri="{FF2B5EF4-FFF2-40B4-BE49-F238E27FC236}">
                    <a16:creationId xmlns:a16="http://schemas.microsoft.com/office/drawing/2014/main" id="{9BC4B482-20A0-4607-9475-EF2F8D5C5E05}"/>
                  </a:ext>
                </a:extLst>
              </p:cNvPr>
              <p:cNvSpPr/>
              <p:nvPr/>
            </p:nvSpPr>
            <p:spPr>
              <a:xfrm>
                <a:off x="4533900" y="1463173"/>
                <a:ext cx="3825876" cy="571500"/>
              </a:xfrm>
              <a:prstGeom prst="rect">
                <a:avLst/>
              </a:prstGeom>
              <a:noFill/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2A53FDF0-2A96-4588-AF39-D42471ABD08A}"/>
                  </a:ext>
                </a:extLst>
              </p:cNvPr>
              <p:cNvSpPr/>
              <p:nvPr/>
            </p:nvSpPr>
            <p:spPr>
              <a:xfrm>
                <a:off x="4150600" y="1393760"/>
                <a:ext cx="710326" cy="710326"/>
              </a:xfrm>
              <a:prstGeom prst="ellipse">
                <a:avLst/>
              </a:prstGeom>
              <a:solidFill>
                <a:schemeClr val="accent6"/>
              </a:solidFill>
              <a:ln w="120650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  <a:latin typeface="+mj-ea"/>
                    <a:ea typeface="+mj-ea"/>
                  </a:rPr>
                  <a:t>2</a:t>
                </a:r>
              </a:p>
            </p:txBody>
          </p:sp>
          <p:sp>
            <p:nvSpPr>
              <p:cNvPr id="38" name="文本框 8">
                <a:extLst>
                  <a:ext uri="{FF2B5EF4-FFF2-40B4-BE49-F238E27FC236}">
                    <a16:creationId xmlns:a16="http://schemas.microsoft.com/office/drawing/2014/main" id="{AFAD6308-63D4-466D-B4A6-9AE9FE653C9D}"/>
                  </a:ext>
                </a:extLst>
              </p:cNvPr>
              <p:cNvSpPr txBox="1"/>
              <p:nvPr/>
            </p:nvSpPr>
            <p:spPr>
              <a:xfrm>
                <a:off x="5378729" y="1524911"/>
                <a:ext cx="2094173" cy="468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功能技术实现</a:t>
                </a:r>
              </a:p>
            </p:txBody>
          </p: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942B43DE-5579-4B45-96FC-257A5A4239F3}"/>
                </a:ext>
              </a:extLst>
            </p:cNvPr>
            <p:cNvGrpSpPr/>
            <p:nvPr/>
          </p:nvGrpSpPr>
          <p:grpSpPr>
            <a:xfrm>
              <a:off x="5779054" y="4148382"/>
              <a:ext cx="4209176" cy="710326"/>
              <a:chOff x="4150600" y="1393760"/>
              <a:chExt cx="4209176" cy="710326"/>
            </a:xfrm>
          </p:grpSpPr>
          <p:sp>
            <p:nvSpPr>
              <p:cNvPr id="40" name="圆角矩形 52">
                <a:extLst>
                  <a:ext uri="{FF2B5EF4-FFF2-40B4-BE49-F238E27FC236}">
                    <a16:creationId xmlns:a16="http://schemas.microsoft.com/office/drawing/2014/main" id="{4F6AD681-26D1-4FDC-92DB-87F93B37F072}"/>
                  </a:ext>
                </a:extLst>
              </p:cNvPr>
              <p:cNvSpPr/>
              <p:nvPr/>
            </p:nvSpPr>
            <p:spPr>
              <a:xfrm>
                <a:off x="4533900" y="1463173"/>
                <a:ext cx="3825876" cy="571500"/>
              </a:xfrm>
              <a:prstGeom prst="rect">
                <a:avLst/>
              </a:prstGeom>
              <a:noFill/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1" name="椭圆 40">
                <a:extLst>
                  <a:ext uri="{FF2B5EF4-FFF2-40B4-BE49-F238E27FC236}">
                    <a16:creationId xmlns:a16="http://schemas.microsoft.com/office/drawing/2014/main" id="{8CE95045-9185-46BD-A00D-8BA792363D94}"/>
                  </a:ext>
                </a:extLst>
              </p:cNvPr>
              <p:cNvSpPr/>
              <p:nvPr/>
            </p:nvSpPr>
            <p:spPr>
              <a:xfrm>
                <a:off x="4150600" y="1393760"/>
                <a:ext cx="710326" cy="710326"/>
              </a:xfrm>
              <a:prstGeom prst="ellipse">
                <a:avLst/>
              </a:prstGeom>
              <a:solidFill>
                <a:schemeClr val="accent6"/>
              </a:solidFill>
              <a:ln w="120650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  <a:latin typeface="+mj-ea"/>
                    <a:ea typeface="+mj-ea"/>
                  </a:rPr>
                  <a:t>3</a:t>
                </a:r>
              </a:p>
            </p:txBody>
          </p:sp>
          <p:sp>
            <p:nvSpPr>
              <p:cNvPr id="42" name="文本框 12">
                <a:extLst>
                  <a:ext uri="{FF2B5EF4-FFF2-40B4-BE49-F238E27FC236}">
                    <a16:creationId xmlns:a16="http://schemas.microsoft.com/office/drawing/2014/main" id="{7BE6BC93-388A-4782-B222-574A3713767F}"/>
                  </a:ext>
                </a:extLst>
              </p:cNvPr>
              <p:cNvSpPr txBox="1"/>
              <p:nvPr/>
            </p:nvSpPr>
            <p:spPr>
              <a:xfrm>
                <a:off x="5378729" y="1524911"/>
                <a:ext cx="2094173" cy="468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成功项目展示</a:t>
                </a:r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B21C4E19-02F9-4415-AC6E-D535205405C9}"/>
                </a:ext>
              </a:extLst>
            </p:cNvPr>
            <p:cNvGrpSpPr/>
            <p:nvPr/>
          </p:nvGrpSpPr>
          <p:grpSpPr>
            <a:xfrm>
              <a:off x="5793568" y="5093389"/>
              <a:ext cx="4209176" cy="710326"/>
              <a:chOff x="4150600" y="1393760"/>
              <a:chExt cx="4209176" cy="710326"/>
            </a:xfrm>
          </p:grpSpPr>
          <p:sp>
            <p:nvSpPr>
              <p:cNvPr id="55" name="圆角矩形 52">
                <a:extLst>
                  <a:ext uri="{FF2B5EF4-FFF2-40B4-BE49-F238E27FC236}">
                    <a16:creationId xmlns:a16="http://schemas.microsoft.com/office/drawing/2014/main" id="{E52F50E6-541B-4619-8DE1-11A735BBF4B4}"/>
                  </a:ext>
                </a:extLst>
              </p:cNvPr>
              <p:cNvSpPr/>
              <p:nvPr/>
            </p:nvSpPr>
            <p:spPr>
              <a:xfrm>
                <a:off x="4533900" y="1463173"/>
                <a:ext cx="3825876" cy="571500"/>
              </a:xfrm>
              <a:prstGeom prst="rect">
                <a:avLst/>
              </a:prstGeom>
              <a:noFill/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CD172F92-3849-46FC-9738-C5A1C4E6C128}"/>
                  </a:ext>
                </a:extLst>
              </p:cNvPr>
              <p:cNvSpPr/>
              <p:nvPr/>
            </p:nvSpPr>
            <p:spPr>
              <a:xfrm>
                <a:off x="4150600" y="1393760"/>
                <a:ext cx="710326" cy="710326"/>
              </a:xfrm>
              <a:prstGeom prst="ellipse">
                <a:avLst/>
              </a:prstGeom>
              <a:solidFill>
                <a:schemeClr val="accent6"/>
              </a:solidFill>
              <a:ln w="120650">
                <a:solidFill>
                  <a:schemeClr val="bg1">
                    <a:lumMod val="9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  <a:latin typeface="+mj-ea"/>
                    <a:ea typeface="+mj-ea"/>
                  </a:rPr>
                  <a:t>4</a:t>
                </a:r>
              </a:p>
            </p:txBody>
          </p:sp>
          <p:sp>
            <p:nvSpPr>
              <p:cNvPr id="57" name="文本框 16">
                <a:extLst>
                  <a:ext uri="{FF2B5EF4-FFF2-40B4-BE49-F238E27FC236}">
                    <a16:creationId xmlns:a16="http://schemas.microsoft.com/office/drawing/2014/main" id="{0E6F1F94-294D-4D3B-B770-8C574941D08D}"/>
                  </a:ext>
                </a:extLst>
              </p:cNvPr>
              <p:cNvSpPr txBox="1"/>
              <p:nvPr/>
            </p:nvSpPr>
            <p:spPr>
              <a:xfrm>
                <a:off x="5378729" y="1524911"/>
                <a:ext cx="2094173" cy="4684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工作计划总结</a:t>
                </a:r>
              </a:p>
            </p:txBody>
          </p:sp>
        </p:grpSp>
      </p:grpSp>
      <p:sp>
        <p:nvSpPr>
          <p:cNvPr id="58" name="_14">
            <a:extLst>
              <a:ext uri="{FF2B5EF4-FFF2-40B4-BE49-F238E27FC236}">
                <a16:creationId xmlns:a16="http://schemas.microsoft.com/office/drawing/2014/main" id="{E70CD16C-BFAE-4CCF-AE9A-403E5343B4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8713" y="2349794"/>
            <a:ext cx="936000" cy="2160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txBody>
          <a:bodyPr vert="eaVert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/>
            <a:r>
              <a:rPr lang="zh-CN" altLang="en-US" sz="4800" spc="600" dirty="0">
                <a:solidFill>
                  <a:schemeClr val="bg1"/>
                </a:solidFill>
                <a:latin typeface="+mj-ea"/>
              </a:rPr>
              <a:t>目录</a:t>
            </a:r>
          </a:p>
        </p:txBody>
      </p:sp>
      <p:sp>
        <p:nvSpPr>
          <p:cNvPr id="21" name="02"/>
          <p:cNvSpPr txBox="1"/>
          <p:nvPr>
            <p:custDataLst>
              <p:tags r:id="rId1"/>
            </p:custDataLst>
          </p:nvPr>
        </p:nvSpPr>
        <p:spPr>
          <a:xfrm>
            <a:off x="1464339" y="927794"/>
            <a:ext cx="1051848" cy="5004000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no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+mj-ea"/>
                <a:ea typeface="+mj-ea"/>
              </a:rPr>
              <a:t>CONTENTS</a:t>
            </a:r>
            <a:endParaRPr lang="zh-CN" altLang="en-US" sz="6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2685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32"/>
          <p:cNvSpPr txBox="1"/>
          <p:nvPr/>
        </p:nvSpPr>
        <p:spPr>
          <a:xfrm>
            <a:off x="5454926" y="2667794"/>
            <a:ext cx="3600000" cy="704174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r>
              <a:rPr lang="zh-CN" altLang="en-US" sz="4000" dirty="0">
                <a:solidFill>
                  <a:schemeClr val="accent6"/>
                </a:solidFill>
                <a:latin typeface="+mj-ea"/>
                <a:ea typeface="+mj-ea"/>
              </a:rPr>
              <a:t>工作计划总结</a:t>
            </a:r>
          </a:p>
        </p:txBody>
      </p:sp>
      <p:grpSp>
        <p:nvGrpSpPr>
          <p:cNvPr id="19" name="组合 18"/>
          <p:cNvGrpSpPr>
            <a:grpSpLocks noChangeAspect="1"/>
          </p:cNvGrpSpPr>
          <p:nvPr/>
        </p:nvGrpSpPr>
        <p:grpSpPr>
          <a:xfrm>
            <a:off x="2141847" y="2332115"/>
            <a:ext cx="2126940" cy="2195358"/>
            <a:chOff x="495652" y="3505994"/>
            <a:chExt cx="2371710" cy="2448000"/>
          </a:xfrm>
          <a:solidFill>
            <a:schemeClr val="accent6"/>
          </a:solidFill>
        </p:grpSpPr>
        <p:sp>
          <p:nvSpPr>
            <p:cNvPr id="20" name="TextBox 19"/>
            <p:cNvSpPr txBox="1"/>
            <p:nvPr/>
          </p:nvSpPr>
          <p:spPr>
            <a:xfrm>
              <a:off x="495652" y="4090965"/>
              <a:ext cx="1273701" cy="1278055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87764" tIns="43882" rIns="87764" bIns="43882" rtlCol="0" anchor="ctr" anchorCtr="1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6600" dirty="0">
                  <a:ln w="28575">
                    <a:noFill/>
                    <a:prstDash val="solid"/>
                  </a:ln>
                  <a:solidFill>
                    <a:schemeClr val="accent6"/>
                  </a:solidFill>
                  <a:latin typeface="+mj-ea"/>
                  <a:ea typeface="+mj-ea"/>
                </a:rPr>
                <a:t>04</a:t>
              </a:r>
              <a:endParaRPr lang="zh-CN" altLang="en-US" sz="6600" dirty="0">
                <a:ln w="28575">
                  <a:noFill/>
                  <a:prstDash val="solid"/>
                </a:ln>
                <a:solidFill>
                  <a:schemeClr val="accent6"/>
                </a:solidFill>
                <a:latin typeface="+mj-ea"/>
                <a:ea typeface="+mj-ea"/>
              </a:endParaRPr>
            </a:p>
          </p:txBody>
        </p:sp>
        <p:sp>
          <p:nvSpPr>
            <p:cNvPr id="21" name="图文框 1"/>
            <p:cNvSpPr>
              <a:spLocks noChangeAspect="1"/>
            </p:cNvSpPr>
            <p:nvPr/>
          </p:nvSpPr>
          <p:spPr>
            <a:xfrm>
              <a:off x="664162" y="3505994"/>
              <a:ext cx="2203200" cy="2448000"/>
            </a:xfrm>
            <a:custGeom>
              <a:avLst/>
              <a:gdLst/>
              <a:ahLst/>
              <a:cxnLst/>
              <a:rect l="l" t="t" r="r" b="b"/>
              <a:pathLst>
                <a:path w="3600000" h="3960440">
                  <a:moveTo>
                    <a:pt x="0" y="0"/>
                  </a:moveTo>
                  <a:lnTo>
                    <a:pt x="3600000" y="0"/>
                  </a:lnTo>
                  <a:lnTo>
                    <a:pt x="3600000" y="3960440"/>
                  </a:lnTo>
                  <a:lnTo>
                    <a:pt x="0" y="3960440"/>
                  </a:lnTo>
                  <a:lnTo>
                    <a:pt x="0" y="2988332"/>
                  </a:lnTo>
                  <a:lnTo>
                    <a:pt x="91440" y="2988332"/>
                  </a:lnTo>
                  <a:lnTo>
                    <a:pt x="91440" y="3869000"/>
                  </a:lnTo>
                  <a:lnTo>
                    <a:pt x="3508560" y="3869000"/>
                  </a:lnTo>
                  <a:lnTo>
                    <a:pt x="3508560" y="91440"/>
                  </a:lnTo>
                  <a:lnTo>
                    <a:pt x="91440" y="91440"/>
                  </a:lnTo>
                  <a:lnTo>
                    <a:pt x="91440" y="972108"/>
                  </a:lnTo>
                  <a:lnTo>
                    <a:pt x="0" y="97210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600">
                <a:solidFill>
                  <a:schemeClr val="accent6"/>
                </a:solidFill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6E62AC52-5A53-4F63-AD57-ECC8012A33EF}"/>
              </a:ext>
            </a:extLst>
          </p:cNvPr>
          <p:cNvSpPr txBox="1"/>
          <p:nvPr/>
        </p:nvSpPr>
        <p:spPr>
          <a:xfrm>
            <a:off x="5638606" y="3633538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天哪！项目背后竟隐藏了这些</a:t>
            </a:r>
            <a:r>
              <a:rPr lang="en-US" altLang="zh-CN" dirty="0"/>
              <a:t>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053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383DF93-49BE-4BC0-B2BB-607942705600}"/>
              </a:ext>
            </a:extLst>
          </p:cNvPr>
          <p:cNvSpPr txBox="1"/>
          <p:nvPr/>
        </p:nvSpPr>
        <p:spPr>
          <a:xfrm>
            <a:off x="1144586" y="838995"/>
            <a:ext cx="8991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Learning achieved during Project Development</a:t>
            </a:r>
            <a:endParaRPr lang="zh-CN" altLang="en-US" sz="28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D23A324-C494-4F82-951B-AD8FA9FD8B3C}"/>
              </a:ext>
            </a:extLst>
          </p:cNvPr>
          <p:cNvSpPr txBox="1"/>
          <p:nvPr/>
        </p:nvSpPr>
        <p:spPr>
          <a:xfrm>
            <a:off x="1373187" y="1362215"/>
            <a:ext cx="49455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/>
              <a:t>·</a:t>
            </a:r>
            <a:r>
              <a:rPr lang="zh-CN" altLang="en-US" sz="2400" dirty="0"/>
              <a:t>从零开始做成了一个完整的项目。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6D445A-0F83-453C-B9FC-236BE1F07B06}"/>
              </a:ext>
            </a:extLst>
          </p:cNvPr>
          <p:cNvSpPr txBox="1"/>
          <p:nvPr/>
        </p:nvSpPr>
        <p:spPr>
          <a:xfrm>
            <a:off x="1373187" y="2070101"/>
            <a:ext cx="30989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/>
              <a:t>·</a:t>
            </a:r>
            <a:r>
              <a:rPr lang="zh-CN" altLang="en-US" sz="2400" dirty="0"/>
              <a:t>锻炼了团队配合能力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8C19F62-9CD3-41E0-A53A-DADD9C6DC5B4}"/>
              </a:ext>
            </a:extLst>
          </p:cNvPr>
          <p:cNvSpPr txBox="1"/>
          <p:nvPr/>
        </p:nvSpPr>
        <p:spPr>
          <a:xfrm>
            <a:off x="1220787" y="3353594"/>
            <a:ext cx="5591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Future Vision/Idea on the project</a:t>
            </a:r>
            <a:endParaRPr lang="zh-CN" altLang="en-US" sz="2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634E1A-82DF-47F4-8817-E8CD582BB453}"/>
              </a:ext>
            </a:extLst>
          </p:cNvPr>
          <p:cNvSpPr txBox="1"/>
          <p:nvPr/>
        </p:nvSpPr>
        <p:spPr>
          <a:xfrm>
            <a:off x="1220787" y="3885054"/>
            <a:ext cx="37144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/>
              <a:t>·</a:t>
            </a:r>
            <a:r>
              <a:rPr lang="zh-CN" altLang="en-US" sz="2400" dirty="0"/>
              <a:t>操作过于繁琐用户体验差</a:t>
            </a:r>
          </a:p>
        </p:txBody>
      </p:sp>
    </p:spTree>
    <p:extLst>
      <p:ext uri="{BB962C8B-B14F-4D97-AF65-F5344CB8AC3E}">
        <p14:creationId xmlns:p14="http://schemas.microsoft.com/office/powerpoint/2010/main" val="20137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4625736" y="2515394"/>
            <a:ext cx="2943705" cy="1011951"/>
          </a:xfrm>
          <a:prstGeom prst="rect">
            <a:avLst/>
          </a:prstGeom>
          <a:noFill/>
        </p:spPr>
        <p:txBody>
          <a:bodyPr wrap="none" lIns="87764" tIns="43882" rIns="87764" bIns="43882" rtlCol="0">
            <a:spAutoFit/>
          </a:bodyPr>
          <a:lstStyle/>
          <a:p>
            <a:pPr algn="ctr"/>
            <a:r>
              <a:rPr lang="en-US" altLang="zh-CN" sz="6000" i="1" spc="300" dirty="0">
                <a:ln w="19050">
                  <a:noFill/>
                  <a:prstDash val="solid"/>
                </a:ln>
                <a:solidFill>
                  <a:schemeClr val="bg1"/>
                </a:solidFill>
                <a:latin typeface="+mj-ea"/>
                <a:ea typeface="+mj-ea"/>
              </a:rPr>
              <a:t>THANKS</a:t>
            </a:r>
            <a:endParaRPr lang="zh-CN" altLang="en-US" sz="6000" i="1" spc="300" dirty="0">
              <a:ln w="19050">
                <a:noFill/>
                <a:prstDash val="solid"/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297587" y="4420394"/>
            <a:ext cx="3600000" cy="288000"/>
          </a:xfrm>
          <a:prstGeom prst="rect">
            <a:avLst/>
          </a:prstGeom>
          <a:noFill/>
          <a:effectLst/>
        </p:spPr>
        <p:txBody>
          <a:bodyPr wrap="square" anchor="t" anchorCtr="0">
            <a:no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+mn-ea"/>
                <a:ea typeface="+mn-ea"/>
              </a:rPr>
              <a:t>汇报人：李亚宁 徐英豪 房子巍 宋健</a:t>
            </a:r>
          </a:p>
        </p:txBody>
      </p:sp>
      <p:sp>
        <p:nvSpPr>
          <p:cNvPr id="18" name="矩形 17"/>
          <p:cNvSpPr>
            <a:spLocks noChangeAspect="1"/>
          </p:cNvSpPr>
          <p:nvPr/>
        </p:nvSpPr>
        <p:spPr>
          <a:xfrm>
            <a:off x="11511987" y="6499504"/>
            <a:ext cx="72000" cy="72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9" name="文本框 6"/>
          <p:cNvSpPr txBox="1">
            <a:spLocks noChangeArrowheads="1"/>
          </p:cNvSpPr>
          <p:nvPr/>
        </p:nvSpPr>
        <p:spPr bwMode="auto">
          <a:xfrm>
            <a:off x="3397587" y="3496184"/>
            <a:ext cx="54000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21940" tIns="60969" rIns="121940" bIns="60969">
            <a:no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  <a:defRPr/>
            </a:pPr>
            <a:endParaRPr lang="en-US" altLang="zh-CN" sz="1000" kern="20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6603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75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75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32"/>
          <p:cNvSpPr txBox="1"/>
          <p:nvPr/>
        </p:nvSpPr>
        <p:spPr>
          <a:xfrm>
            <a:off x="5454926" y="2667794"/>
            <a:ext cx="3600000" cy="704174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r>
              <a:rPr lang="zh-CN" altLang="en-US" sz="4000" dirty="0">
                <a:solidFill>
                  <a:schemeClr val="accent6"/>
                </a:solidFill>
                <a:latin typeface="+mj-ea"/>
                <a:ea typeface="+mj-ea"/>
              </a:rPr>
              <a:t>预期目标概述</a:t>
            </a:r>
          </a:p>
        </p:txBody>
      </p:sp>
      <p:sp>
        <p:nvSpPr>
          <p:cNvPr id="12" name="矩形 11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5454925" y="3505992"/>
            <a:ext cx="4528862" cy="849656"/>
          </a:xfrm>
          <a:prstGeom prst="rect">
            <a:avLst/>
          </a:prstGeom>
        </p:spPr>
        <p:txBody>
          <a:bodyPr wrap="square" lIns="91441" tIns="45720" rIns="91441" bIns="4572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Calibri" panose="020F0502020204030204" pitchFamily="34" charset="0"/>
              </a:rPr>
              <a:t>      希望可以制作一个可以实现对电脑配件的推荐界面和选购系统，使用户可以在网页上对合适的配件组合并进行购物。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2141848" y="2332115"/>
            <a:ext cx="2126939" cy="2195358"/>
            <a:chOff x="495653" y="3505994"/>
            <a:chExt cx="2371709" cy="2448000"/>
          </a:xfrm>
          <a:solidFill>
            <a:schemeClr val="accent6"/>
          </a:solidFill>
        </p:grpSpPr>
        <p:sp>
          <p:nvSpPr>
            <p:cNvPr id="6" name="TextBox 5"/>
            <p:cNvSpPr txBox="1"/>
            <p:nvPr/>
          </p:nvSpPr>
          <p:spPr>
            <a:xfrm>
              <a:off x="495653" y="4090965"/>
              <a:ext cx="1273701" cy="1278055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87764" tIns="43882" rIns="87764" bIns="43882" rtlCol="0" anchor="ctr" anchorCtr="1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6600" dirty="0">
                  <a:ln w="28575">
                    <a:noFill/>
                    <a:prstDash val="solid"/>
                  </a:ln>
                  <a:solidFill>
                    <a:schemeClr val="accent6"/>
                  </a:solidFill>
                  <a:latin typeface="+mj-ea"/>
                  <a:ea typeface="+mj-ea"/>
                </a:rPr>
                <a:t>01</a:t>
              </a:r>
              <a:endParaRPr lang="zh-CN" altLang="en-US" sz="6600" dirty="0">
                <a:ln w="28575">
                  <a:noFill/>
                  <a:prstDash val="solid"/>
                </a:ln>
                <a:solidFill>
                  <a:schemeClr val="accent6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图文框 1"/>
            <p:cNvSpPr>
              <a:spLocks noChangeAspect="1"/>
            </p:cNvSpPr>
            <p:nvPr/>
          </p:nvSpPr>
          <p:spPr>
            <a:xfrm>
              <a:off x="664162" y="3505994"/>
              <a:ext cx="2203200" cy="2448000"/>
            </a:xfrm>
            <a:custGeom>
              <a:avLst/>
              <a:gdLst/>
              <a:ahLst/>
              <a:cxnLst/>
              <a:rect l="l" t="t" r="r" b="b"/>
              <a:pathLst>
                <a:path w="3600000" h="3960440">
                  <a:moveTo>
                    <a:pt x="0" y="0"/>
                  </a:moveTo>
                  <a:lnTo>
                    <a:pt x="3600000" y="0"/>
                  </a:lnTo>
                  <a:lnTo>
                    <a:pt x="3600000" y="3960440"/>
                  </a:lnTo>
                  <a:lnTo>
                    <a:pt x="0" y="3960440"/>
                  </a:lnTo>
                  <a:lnTo>
                    <a:pt x="0" y="2988332"/>
                  </a:lnTo>
                  <a:lnTo>
                    <a:pt x="91440" y="2988332"/>
                  </a:lnTo>
                  <a:lnTo>
                    <a:pt x="91440" y="3869000"/>
                  </a:lnTo>
                  <a:lnTo>
                    <a:pt x="3508560" y="3869000"/>
                  </a:lnTo>
                  <a:lnTo>
                    <a:pt x="3508560" y="91440"/>
                  </a:lnTo>
                  <a:lnTo>
                    <a:pt x="91440" y="91440"/>
                  </a:lnTo>
                  <a:lnTo>
                    <a:pt x="91440" y="972108"/>
                  </a:lnTo>
                  <a:lnTo>
                    <a:pt x="0" y="97210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600">
                <a:solidFill>
                  <a:schemeClr val="accent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555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FB24855-CA0C-40EC-BE75-D26892506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987" y="1635079"/>
            <a:ext cx="7552074" cy="383319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852E146-D016-43C2-B0BD-74B3D1B7F6E1}"/>
              </a:ext>
            </a:extLst>
          </p:cNvPr>
          <p:cNvSpPr/>
          <p:nvPr/>
        </p:nvSpPr>
        <p:spPr>
          <a:xfrm>
            <a:off x="952813" y="1600994"/>
            <a:ext cx="44983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江胡科技</a:t>
            </a:r>
            <a:r>
              <a:rPr lang="en-US" altLang="zh-CN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ER</a:t>
            </a:r>
            <a:r>
              <a:rPr lang="zh-CN" alt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图</a:t>
            </a:r>
          </a:p>
        </p:txBody>
      </p:sp>
    </p:spTree>
    <p:extLst>
      <p:ext uri="{BB962C8B-B14F-4D97-AF65-F5344CB8AC3E}">
        <p14:creationId xmlns:p14="http://schemas.microsoft.com/office/powerpoint/2010/main" val="23547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文本框 2"/>
          <p:cNvSpPr txBox="1"/>
          <p:nvPr/>
        </p:nvSpPr>
        <p:spPr>
          <a:xfrm>
            <a:off x="1260000" y="666000"/>
            <a:ext cx="3231285" cy="457953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预期功能概述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6" name="3">
            <a:extLst>
              <a:ext uri="{FF2B5EF4-FFF2-40B4-BE49-F238E27FC236}">
                <a16:creationId xmlns:a16="http://schemas.microsoft.com/office/drawing/2014/main" id="{07FFB00C-40BB-4042-B5D5-A960F9FDE14C}"/>
              </a:ext>
            </a:extLst>
          </p:cNvPr>
          <p:cNvGrpSpPr/>
          <p:nvPr/>
        </p:nvGrpSpPr>
        <p:grpSpPr>
          <a:xfrm>
            <a:off x="1986947" y="2200278"/>
            <a:ext cx="4324528" cy="1228140"/>
            <a:chOff x="7219382" y="2698708"/>
            <a:chExt cx="3091798" cy="1225291"/>
          </a:xfrm>
        </p:grpSpPr>
        <p:sp>
          <p:nvSpPr>
            <p:cNvPr id="27" name="32">
              <a:extLst>
                <a:ext uri="{FF2B5EF4-FFF2-40B4-BE49-F238E27FC236}">
                  <a16:creationId xmlns:a16="http://schemas.microsoft.com/office/drawing/2014/main" id="{4DE8C2BE-C344-40A4-AF3C-4111C2B9CFA0}"/>
                </a:ext>
              </a:extLst>
            </p:cNvPr>
            <p:cNvSpPr/>
            <p:nvPr/>
          </p:nvSpPr>
          <p:spPr bwMode="auto">
            <a:xfrm>
              <a:off x="7219382" y="3128234"/>
              <a:ext cx="2831181" cy="795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界面可以为用户提供多种硬件进行选择搭配，并且对于用户选择的硬件进行合格与否进行判断和调节。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28" name="31">
              <a:extLst>
                <a:ext uri="{FF2B5EF4-FFF2-40B4-BE49-F238E27FC236}">
                  <a16:creationId xmlns:a16="http://schemas.microsoft.com/office/drawing/2014/main" id="{34F6E6F0-6DB7-48E4-9FE6-383F00F957EF}"/>
                </a:ext>
              </a:extLst>
            </p:cNvPr>
            <p:cNvSpPr txBox="1"/>
            <p:nvPr/>
          </p:nvSpPr>
          <p:spPr bwMode="auto">
            <a:xfrm>
              <a:off x="7228980" y="2698708"/>
              <a:ext cx="3082200" cy="419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对于硬件选择</a:t>
              </a:r>
              <a:endPara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9" name="1">
            <a:extLst>
              <a:ext uri="{FF2B5EF4-FFF2-40B4-BE49-F238E27FC236}">
                <a16:creationId xmlns:a16="http://schemas.microsoft.com/office/drawing/2014/main" id="{30EAA6F9-1BAC-440E-8084-F00BEFB9DAFC}"/>
              </a:ext>
            </a:extLst>
          </p:cNvPr>
          <p:cNvGrpSpPr/>
          <p:nvPr/>
        </p:nvGrpSpPr>
        <p:grpSpPr>
          <a:xfrm>
            <a:off x="1986947" y="4117022"/>
            <a:ext cx="4311103" cy="1217824"/>
            <a:chOff x="7219382" y="2709000"/>
            <a:chExt cx="3082200" cy="1214999"/>
          </a:xfrm>
        </p:grpSpPr>
        <p:sp>
          <p:nvSpPr>
            <p:cNvPr id="30" name="12">
              <a:extLst>
                <a:ext uri="{FF2B5EF4-FFF2-40B4-BE49-F238E27FC236}">
                  <a16:creationId xmlns:a16="http://schemas.microsoft.com/office/drawing/2014/main" id="{18D9AB67-7F0D-4162-966C-43CF71AB2625}"/>
                </a:ext>
              </a:extLst>
            </p:cNvPr>
            <p:cNvSpPr/>
            <p:nvPr/>
          </p:nvSpPr>
          <p:spPr bwMode="auto">
            <a:xfrm>
              <a:off x="7219382" y="3128234"/>
              <a:ext cx="2831181" cy="795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对于每一个硬件进行介绍，加深用户对点脑配件的了解，使用户对自己的需求有独特的见解。</a:t>
              </a:r>
            </a:p>
          </p:txBody>
        </p:sp>
        <p:sp>
          <p:nvSpPr>
            <p:cNvPr id="31" name="11">
              <a:extLst>
                <a:ext uri="{FF2B5EF4-FFF2-40B4-BE49-F238E27FC236}">
                  <a16:creationId xmlns:a16="http://schemas.microsoft.com/office/drawing/2014/main" id="{A42ADC3A-FC4D-4334-ABDA-0DCB8D6A0E2F}"/>
                </a:ext>
              </a:extLst>
            </p:cNvPr>
            <p:cNvSpPr txBox="1"/>
            <p:nvPr/>
          </p:nvSpPr>
          <p:spPr bwMode="auto">
            <a:xfrm>
              <a:off x="7219382" y="2709000"/>
              <a:ext cx="3082200" cy="419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对于配件介绍</a:t>
              </a:r>
              <a:endPara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A4001CB9-80BD-4B0C-828D-612FC0A52535}"/>
              </a:ext>
            </a:extLst>
          </p:cNvPr>
          <p:cNvCxnSpPr/>
          <p:nvPr/>
        </p:nvCxnSpPr>
        <p:spPr>
          <a:xfrm>
            <a:off x="2076947" y="3934446"/>
            <a:ext cx="378000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>
            <a:grpSpLocks noChangeAspect="1"/>
          </p:cNvGrpSpPr>
          <p:nvPr/>
        </p:nvGrpSpPr>
        <p:grpSpPr>
          <a:xfrm>
            <a:off x="1144587" y="2210646"/>
            <a:ext cx="719995" cy="720000"/>
            <a:chOff x="6295426" y="2536225"/>
            <a:chExt cx="676569" cy="676574"/>
          </a:xfrm>
          <a:solidFill>
            <a:schemeClr val="bg1"/>
          </a:solidFill>
        </p:grpSpPr>
        <p:sp>
          <p:nvSpPr>
            <p:cNvPr id="34" name="42">
              <a:extLst>
                <a:ext uri="{FF2B5EF4-FFF2-40B4-BE49-F238E27FC236}">
                  <a16:creationId xmlns:a16="http://schemas.microsoft.com/office/drawing/2014/main" id="{4B7C58F7-3F6A-427D-90A8-230249FC3233}"/>
                </a:ext>
              </a:extLst>
            </p:cNvPr>
            <p:cNvSpPr/>
            <p:nvPr/>
          </p:nvSpPr>
          <p:spPr>
            <a:xfrm>
              <a:off x="6295426" y="2536225"/>
              <a:ext cx="676569" cy="676574"/>
            </a:xfrm>
            <a:prstGeom prst="ellipse">
              <a:avLst/>
            </a:prstGeom>
            <a:solidFill>
              <a:schemeClr val="accent6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latin typeface="+mn-ea"/>
              </a:endParaRPr>
            </a:p>
          </p:txBody>
        </p:sp>
        <p:sp>
          <p:nvSpPr>
            <p:cNvPr id="35" name="1"/>
            <p:cNvSpPr>
              <a:spLocks noChangeAspect="1"/>
            </p:cNvSpPr>
            <p:nvPr/>
          </p:nvSpPr>
          <p:spPr bwMode="auto">
            <a:xfrm>
              <a:off x="6516000" y="2730512"/>
              <a:ext cx="303692" cy="288000"/>
            </a:xfrm>
            <a:custGeom>
              <a:avLst/>
              <a:gdLst/>
              <a:ahLst/>
              <a:cxnLst/>
              <a:rect l="0" t="0" r="r" b="b"/>
              <a:pathLst>
                <a:path w="1917701" h="1819275">
                  <a:moveTo>
                    <a:pt x="711992" y="795933"/>
                  </a:moveTo>
                  <a:lnTo>
                    <a:pt x="722042" y="796197"/>
                  </a:lnTo>
                  <a:lnTo>
                    <a:pt x="731828" y="796462"/>
                  </a:lnTo>
                  <a:lnTo>
                    <a:pt x="742143" y="796991"/>
                  </a:lnTo>
                  <a:lnTo>
                    <a:pt x="751929" y="797784"/>
                  </a:lnTo>
                  <a:lnTo>
                    <a:pt x="761979" y="798577"/>
                  </a:lnTo>
                  <a:lnTo>
                    <a:pt x="771765" y="799635"/>
                  </a:lnTo>
                  <a:lnTo>
                    <a:pt x="781551" y="800957"/>
                  </a:lnTo>
                  <a:lnTo>
                    <a:pt x="791337" y="802544"/>
                  </a:lnTo>
                  <a:lnTo>
                    <a:pt x="800858" y="804130"/>
                  </a:lnTo>
                  <a:lnTo>
                    <a:pt x="810644" y="805981"/>
                  </a:lnTo>
                  <a:lnTo>
                    <a:pt x="820166" y="807832"/>
                  </a:lnTo>
                  <a:lnTo>
                    <a:pt x="829687" y="810212"/>
                  </a:lnTo>
                  <a:lnTo>
                    <a:pt x="839473" y="812592"/>
                  </a:lnTo>
                  <a:lnTo>
                    <a:pt x="848994" y="814972"/>
                  </a:lnTo>
                  <a:lnTo>
                    <a:pt x="858252" y="817616"/>
                  </a:lnTo>
                  <a:lnTo>
                    <a:pt x="867773" y="820525"/>
                  </a:lnTo>
                  <a:lnTo>
                    <a:pt x="886551" y="826871"/>
                  </a:lnTo>
                  <a:lnTo>
                    <a:pt x="905065" y="833746"/>
                  </a:lnTo>
                  <a:lnTo>
                    <a:pt x="923315" y="841415"/>
                  </a:lnTo>
                  <a:lnTo>
                    <a:pt x="941300" y="849612"/>
                  </a:lnTo>
                  <a:lnTo>
                    <a:pt x="959284" y="858603"/>
                  </a:lnTo>
                  <a:lnTo>
                    <a:pt x="976740" y="868122"/>
                  </a:lnTo>
                  <a:lnTo>
                    <a:pt x="993932" y="878170"/>
                  </a:lnTo>
                  <a:lnTo>
                    <a:pt x="1011123" y="889012"/>
                  </a:lnTo>
                  <a:lnTo>
                    <a:pt x="1003189" y="891392"/>
                  </a:lnTo>
                  <a:lnTo>
                    <a:pt x="995254" y="893772"/>
                  </a:lnTo>
                  <a:lnTo>
                    <a:pt x="987055" y="896416"/>
                  </a:lnTo>
                  <a:lnTo>
                    <a:pt x="979121" y="899325"/>
                  </a:lnTo>
                  <a:lnTo>
                    <a:pt x="971186" y="902762"/>
                  </a:lnTo>
                  <a:lnTo>
                    <a:pt x="962987" y="905936"/>
                  </a:lnTo>
                  <a:lnTo>
                    <a:pt x="955053" y="909638"/>
                  </a:lnTo>
                  <a:lnTo>
                    <a:pt x="947383" y="913604"/>
                  </a:lnTo>
                  <a:lnTo>
                    <a:pt x="939448" y="917835"/>
                  </a:lnTo>
                  <a:lnTo>
                    <a:pt x="932043" y="922066"/>
                  </a:lnTo>
                  <a:lnTo>
                    <a:pt x="924637" y="926826"/>
                  </a:lnTo>
                  <a:lnTo>
                    <a:pt x="917231" y="931850"/>
                  </a:lnTo>
                  <a:lnTo>
                    <a:pt x="910090" y="936874"/>
                  </a:lnTo>
                  <a:lnTo>
                    <a:pt x="902949" y="942427"/>
                  </a:lnTo>
                  <a:lnTo>
                    <a:pt x="896073" y="948509"/>
                  </a:lnTo>
                  <a:lnTo>
                    <a:pt x="889461" y="954326"/>
                  </a:lnTo>
                  <a:lnTo>
                    <a:pt x="883113" y="960937"/>
                  </a:lnTo>
                  <a:lnTo>
                    <a:pt x="877030" y="967812"/>
                  </a:lnTo>
                  <a:lnTo>
                    <a:pt x="871211" y="974952"/>
                  </a:lnTo>
                  <a:lnTo>
                    <a:pt x="865393" y="982356"/>
                  </a:lnTo>
                  <a:lnTo>
                    <a:pt x="859838" y="990024"/>
                  </a:lnTo>
                  <a:lnTo>
                    <a:pt x="854813" y="998486"/>
                  </a:lnTo>
                  <a:lnTo>
                    <a:pt x="850052" y="1006683"/>
                  </a:lnTo>
                  <a:lnTo>
                    <a:pt x="845556" y="1015674"/>
                  </a:lnTo>
                  <a:lnTo>
                    <a:pt x="841324" y="1025193"/>
                  </a:lnTo>
                  <a:lnTo>
                    <a:pt x="837886" y="1034713"/>
                  </a:lnTo>
                  <a:lnTo>
                    <a:pt x="834183" y="1044761"/>
                  </a:lnTo>
                  <a:lnTo>
                    <a:pt x="831274" y="1055074"/>
                  </a:lnTo>
                  <a:lnTo>
                    <a:pt x="828629" y="1066180"/>
                  </a:lnTo>
                  <a:lnTo>
                    <a:pt x="826249" y="1077550"/>
                  </a:lnTo>
                  <a:lnTo>
                    <a:pt x="824398" y="1089185"/>
                  </a:lnTo>
                  <a:lnTo>
                    <a:pt x="823340" y="1101349"/>
                  </a:lnTo>
                  <a:lnTo>
                    <a:pt x="822017" y="1115893"/>
                  </a:lnTo>
                  <a:lnTo>
                    <a:pt x="821488" y="1129907"/>
                  </a:lnTo>
                  <a:lnTo>
                    <a:pt x="821488" y="1143129"/>
                  </a:lnTo>
                  <a:lnTo>
                    <a:pt x="821753" y="1156086"/>
                  </a:lnTo>
                  <a:lnTo>
                    <a:pt x="822546" y="1168514"/>
                  </a:lnTo>
                  <a:lnTo>
                    <a:pt x="824133" y="1180413"/>
                  </a:lnTo>
                  <a:lnTo>
                    <a:pt x="825984" y="1192048"/>
                  </a:lnTo>
                  <a:lnTo>
                    <a:pt x="828100" y="1203154"/>
                  </a:lnTo>
                  <a:lnTo>
                    <a:pt x="830745" y="1213731"/>
                  </a:lnTo>
                  <a:lnTo>
                    <a:pt x="833654" y="1224044"/>
                  </a:lnTo>
                  <a:lnTo>
                    <a:pt x="836828" y="1233828"/>
                  </a:lnTo>
                  <a:lnTo>
                    <a:pt x="840531" y="1243348"/>
                  </a:lnTo>
                  <a:lnTo>
                    <a:pt x="844763" y="1252338"/>
                  </a:lnTo>
                  <a:lnTo>
                    <a:pt x="848994" y="1260800"/>
                  </a:lnTo>
                  <a:lnTo>
                    <a:pt x="853491" y="1269262"/>
                  </a:lnTo>
                  <a:lnTo>
                    <a:pt x="858516" y="1276930"/>
                  </a:lnTo>
                  <a:lnTo>
                    <a:pt x="863806" y="1284334"/>
                  </a:lnTo>
                  <a:lnTo>
                    <a:pt x="869360" y="1291474"/>
                  </a:lnTo>
                  <a:lnTo>
                    <a:pt x="874914" y="1298349"/>
                  </a:lnTo>
                  <a:lnTo>
                    <a:pt x="880997" y="1304960"/>
                  </a:lnTo>
                  <a:lnTo>
                    <a:pt x="887080" y="1311042"/>
                  </a:lnTo>
                  <a:lnTo>
                    <a:pt x="893428" y="1316859"/>
                  </a:lnTo>
                  <a:lnTo>
                    <a:pt x="900040" y="1322412"/>
                  </a:lnTo>
                  <a:lnTo>
                    <a:pt x="906652" y="1327436"/>
                  </a:lnTo>
                  <a:lnTo>
                    <a:pt x="913264" y="1332196"/>
                  </a:lnTo>
                  <a:lnTo>
                    <a:pt x="920405" y="1336956"/>
                  </a:lnTo>
                  <a:lnTo>
                    <a:pt x="927546" y="1341187"/>
                  </a:lnTo>
                  <a:lnTo>
                    <a:pt x="934687" y="1345417"/>
                  </a:lnTo>
                  <a:lnTo>
                    <a:pt x="941828" y="1349119"/>
                  </a:lnTo>
                  <a:lnTo>
                    <a:pt x="949234" y="1352821"/>
                  </a:lnTo>
                  <a:lnTo>
                    <a:pt x="956904" y="1355995"/>
                  </a:lnTo>
                  <a:lnTo>
                    <a:pt x="964310" y="1358903"/>
                  </a:lnTo>
                  <a:lnTo>
                    <a:pt x="971715" y="1361812"/>
                  </a:lnTo>
                  <a:lnTo>
                    <a:pt x="979121" y="1364456"/>
                  </a:lnTo>
                  <a:lnTo>
                    <a:pt x="986526" y="1366836"/>
                  </a:lnTo>
                  <a:lnTo>
                    <a:pt x="993932" y="1368952"/>
                  </a:lnTo>
                  <a:lnTo>
                    <a:pt x="1008479" y="1372654"/>
                  </a:lnTo>
                  <a:lnTo>
                    <a:pt x="1023025" y="1375562"/>
                  </a:lnTo>
                  <a:lnTo>
                    <a:pt x="1037043" y="1378471"/>
                  </a:lnTo>
                  <a:lnTo>
                    <a:pt x="1050532" y="1380058"/>
                  </a:lnTo>
                  <a:lnTo>
                    <a:pt x="1063227" y="1381380"/>
                  </a:lnTo>
                  <a:lnTo>
                    <a:pt x="1075129" y="1382438"/>
                  </a:lnTo>
                  <a:lnTo>
                    <a:pt x="1086237" y="1382702"/>
                  </a:lnTo>
                  <a:lnTo>
                    <a:pt x="1096287" y="1383231"/>
                  </a:lnTo>
                  <a:lnTo>
                    <a:pt x="1105015" y="1383495"/>
                  </a:lnTo>
                  <a:lnTo>
                    <a:pt x="1112421" y="1383231"/>
                  </a:lnTo>
                  <a:lnTo>
                    <a:pt x="1122736" y="1382702"/>
                  </a:lnTo>
                  <a:lnTo>
                    <a:pt x="1126703" y="1382438"/>
                  </a:lnTo>
                  <a:lnTo>
                    <a:pt x="1126703" y="1394337"/>
                  </a:lnTo>
                  <a:lnTo>
                    <a:pt x="1126968" y="1406236"/>
                  </a:lnTo>
                  <a:lnTo>
                    <a:pt x="1127232" y="1417607"/>
                  </a:lnTo>
                  <a:lnTo>
                    <a:pt x="1128025" y="1428977"/>
                  </a:lnTo>
                  <a:lnTo>
                    <a:pt x="1129083" y="1439554"/>
                  </a:lnTo>
                  <a:lnTo>
                    <a:pt x="1130141" y="1450131"/>
                  </a:lnTo>
                  <a:lnTo>
                    <a:pt x="1131728" y="1460444"/>
                  </a:lnTo>
                  <a:lnTo>
                    <a:pt x="1133580" y="1470228"/>
                  </a:lnTo>
                  <a:lnTo>
                    <a:pt x="1135431" y="1480012"/>
                  </a:lnTo>
                  <a:lnTo>
                    <a:pt x="1137547" y="1489267"/>
                  </a:lnTo>
                  <a:lnTo>
                    <a:pt x="1139927" y="1498522"/>
                  </a:lnTo>
                  <a:lnTo>
                    <a:pt x="1142572" y="1507513"/>
                  </a:lnTo>
                  <a:lnTo>
                    <a:pt x="1145481" y="1515710"/>
                  </a:lnTo>
                  <a:lnTo>
                    <a:pt x="1148391" y="1524172"/>
                  </a:lnTo>
                  <a:lnTo>
                    <a:pt x="1151564" y="1532105"/>
                  </a:lnTo>
                  <a:lnTo>
                    <a:pt x="1155003" y="1539773"/>
                  </a:lnTo>
                  <a:lnTo>
                    <a:pt x="1158441" y="1547442"/>
                  </a:lnTo>
                  <a:lnTo>
                    <a:pt x="1162408" y="1554581"/>
                  </a:lnTo>
                  <a:lnTo>
                    <a:pt x="1166111" y="1561721"/>
                  </a:lnTo>
                  <a:lnTo>
                    <a:pt x="1170078" y="1568596"/>
                  </a:lnTo>
                  <a:lnTo>
                    <a:pt x="1174575" y="1575207"/>
                  </a:lnTo>
                  <a:lnTo>
                    <a:pt x="1178806" y="1581553"/>
                  </a:lnTo>
                  <a:lnTo>
                    <a:pt x="1183038" y="1587370"/>
                  </a:lnTo>
                  <a:lnTo>
                    <a:pt x="1187799" y="1593452"/>
                  </a:lnTo>
                  <a:lnTo>
                    <a:pt x="1192560" y="1599005"/>
                  </a:lnTo>
                  <a:lnTo>
                    <a:pt x="1197320" y="1604558"/>
                  </a:lnTo>
                  <a:lnTo>
                    <a:pt x="1202346" y="1609582"/>
                  </a:lnTo>
                  <a:lnTo>
                    <a:pt x="1207635" y="1614607"/>
                  </a:lnTo>
                  <a:lnTo>
                    <a:pt x="1212660" y="1619366"/>
                  </a:lnTo>
                  <a:lnTo>
                    <a:pt x="1217950" y="1624126"/>
                  </a:lnTo>
                  <a:lnTo>
                    <a:pt x="1223240" y="1628357"/>
                  </a:lnTo>
                  <a:lnTo>
                    <a:pt x="1229058" y="1632852"/>
                  </a:lnTo>
                  <a:lnTo>
                    <a:pt x="1234348" y="1636819"/>
                  </a:lnTo>
                  <a:lnTo>
                    <a:pt x="1239902" y="1640521"/>
                  </a:lnTo>
                  <a:lnTo>
                    <a:pt x="1245721" y="1644487"/>
                  </a:lnTo>
                  <a:lnTo>
                    <a:pt x="1251540" y="1647660"/>
                  </a:lnTo>
                  <a:lnTo>
                    <a:pt x="1263177" y="1654271"/>
                  </a:lnTo>
                  <a:lnTo>
                    <a:pt x="1274814" y="1660353"/>
                  </a:lnTo>
                  <a:lnTo>
                    <a:pt x="1286716" y="1665377"/>
                  </a:lnTo>
                  <a:lnTo>
                    <a:pt x="1298882" y="1670137"/>
                  </a:lnTo>
                  <a:lnTo>
                    <a:pt x="1310784" y="1673839"/>
                  </a:lnTo>
                  <a:lnTo>
                    <a:pt x="1322686" y="1677541"/>
                  </a:lnTo>
                  <a:lnTo>
                    <a:pt x="1334588" y="1680714"/>
                  </a:lnTo>
                  <a:lnTo>
                    <a:pt x="1346225" y="1683094"/>
                  </a:lnTo>
                  <a:lnTo>
                    <a:pt x="1357862" y="1685474"/>
                  </a:lnTo>
                  <a:lnTo>
                    <a:pt x="1368971" y="1687325"/>
                  </a:lnTo>
                  <a:lnTo>
                    <a:pt x="1380079" y="1688382"/>
                  </a:lnTo>
                  <a:lnTo>
                    <a:pt x="1390658" y="1689705"/>
                  </a:lnTo>
                  <a:lnTo>
                    <a:pt x="1401238" y="1690498"/>
                  </a:lnTo>
                  <a:lnTo>
                    <a:pt x="1411024" y="1690762"/>
                  </a:lnTo>
                  <a:lnTo>
                    <a:pt x="1411817" y="1709537"/>
                  </a:lnTo>
                  <a:lnTo>
                    <a:pt x="1412346" y="1728311"/>
                  </a:lnTo>
                  <a:lnTo>
                    <a:pt x="1412875" y="1747086"/>
                  </a:lnTo>
                  <a:lnTo>
                    <a:pt x="1412875" y="1766125"/>
                  </a:lnTo>
                  <a:lnTo>
                    <a:pt x="1412346" y="1792832"/>
                  </a:lnTo>
                  <a:lnTo>
                    <a:pt x="1411553" y="1819275"/>
                  </a:lnTo>
                  <a:lnTo>
                    <a:pt x="793" y="1811078"/>
                  </a:lnTo>
                  <a:lnTo>
                    <a:pt x="264" y="1784635"/>
                  </a:lnTo>
                  <a:lnTo>
                    <a:pt x="0" y="1757928"/>
                  </a:lnTo>
                  <a:lnTo>
                    <a:pt x="529" y="1733071"/>
                  </a:lnTo>
                  <a:lnTo>
                    <a:pt x="1058" y="1708215"/>
                  </a:lnTo>
                  <a:lnTo>
                    <a:pt x="2645" y="1683623"/>
                  </a:lnTo>
                  <a:lnTo>
                    <a:pt x="4232" y="1659031"/>
                  </a:lnTo>
                  <a:lnTo>
                    <a:pt x="6612" y="1634968"/>
                  </a:lnTo>
                  <a:lnTo>
                    <a:pt x="8992" y="1610905"/>
                  </a:lnTo>
                  <a:lnTo>
                    <a:pt x="12166" y="1587106"/>
                  </a:lnTo>
                  <a:lnTo>
                    <a:pt x="15340" y="1563307"/>
                  </a:lnTo>
                  <a:lnTo>
                    <a:pt x="19307" y="1539773"/>
                  </a:lnTo>
                  <a:lnTo>
                    <a:pt x="23804" y="1516503"/>
                  </a:lnTo>
                  <a:lnTo>
                    <a:pt x="28300" y="1493762"/>
                  </a:lnTo>
                  <a:lnTo>
                    <a:pt x="33590" y="1470757"/>
                  </a:lnTo>
                  <a:lnTo>
                    <a:pt x="38879" y="1448280"/>
                  </a:lnTo>
                  <a:lnTo>
                    <a:pt x="44962" y="1425804"/>
                  </a:lnTo>
                  <a:lnTo>
                    <a:pt x="51045" y="1403856"/>
                  </a:lnTo>
                  <a:lnTo>
                    <a:pt x="57658" y="1382173"/>
                  </a:lnTo>
                  <a:lnTo>
                    <a:pt x="64799" y="1360754"/>
                  </a:lnTo>
                  <a:lnTo>
                    <a:pt x="72204" y="1339336"/>
                  </a:lnTo>
                  <a:lnTo>
                    <a:pt x="79874" y="1318710"/>
                  </a:lnTo>
                  <a:lnTo>
                    <a:pt x="88073" y="1298085"/>
                  </a:lnTo>
                  <a:lnTo>
                    <a:pt x="96272" y="1277459"/>
                  </a:lnTo>
                  <a:lnTo>
                    <a:pt x="105265" y="1257627"/>
                  </a:lnTo>
                  <a:lnTo>
                    <a:pt x="114522" y="1238059"/>
                  </a:lnTo>
                  <a:lnTo>
                    <a:pt x="123779" y="1218491"/>
                  </a:lnTo>
                  <a:lnTo>
                    <a:pt x="133565" y="1199452"/>
                  </a:lnTo>
                  <a:lnTo>
                    <a:pt x="143615" y="1180678"/>
                  </a:lnTo>
                  <a:lnTo>
                    <a:pt x="153930" y="1162432"/>
                  </a:lnTo>
                  <a:lnTo>
                    <a:pt x="165038" y="1144451"/>
                  </a:lnTo>
                  <a:lnTo>
                    <a:pt x="176147" y="1126734"/>
                  </a:lnTo>
                  <a:lnTo>
                    <a:pt x="187255" y="1109546"/>
                  </a:lnTo>
                  <a:lnTo>
                    <a:pt x="198892" y="1092623"/>
                  </a:lnTo>
                  <a:lnTo>
                    <a:pt x="210794" y="1075964"/>
                  </a:lnTo>
                  <a:lnTo>
                    <a:pt x="222960" y="1059834"/>
                  </a:lnTo>
                  <a:lnTo>
                    <a:pt x="235391" y="1044232"/>
                  </a:lnTo>
                  <a:lnTo>
                    <a:pt x="248351" y="1028895"/>
                  </a:lnTo>
                  <a:lnTo>
                    <a:pt x="261310" y="1013823"/>
                  </a:lnTo>
                  <a:lnTo>
                    <a:pt x="274799" y="999544"/>
                  </a:lnTo>
                  <a:lnTo>
                    <a:pt x="288288" y="985529"/>
                  </a:lnTo>
                  <a:lnTo>
                    <a:pt x="302041" y="971779"/>
                  </a:lnTo>
                  <a:lnTo>
                    <a:pt x="316059" y="958557"/>
                  </a:lnTo>
                  <a:lnTo>
                    <a:pt x="330341" y="946129"/>
                  </a:lnTo>
                  <a:lnTo>
                    <a:pt x="344888" y="933965"/>
                  </a:lnTo>
                  <a:lnTo>
                    <a:pt x="359963" y="922066"/>
                  </a:lnTo>
                  <a:lnTo>
                    <a:pt x="374774" y="910695"/>
                  </a:lnTo>
                  <a:lnTo>
                    <a:pt x="389850" y="899589"/>
                  </a:lnTo>
                  <a:lnTo>
                    <a:pt x="405454" y="889541"/>
                  </a:lnTo>
                  <a:lnTo>
                    <a:pt x="420794" y="879757"/>
                  </a:lnTo>
                  <a:lnTo>
                    <a:pt x="436664" y="870238"/>
                  </a:lnTo>
                  <a:lnTo>
                    <a:pt x="452533" y="861511"/>
                  </a:lnTo>
                  <a:lnTo>
                    <a:pt x="468666" y="853314"/>
                  </a:lnTo>
                  <a:lnTo>
                    <a:pt x="485064" y="845646"/>
                  </a:lnTo>
                  <a:lnTo>
                    <a:pt x="501727" y="838242"/>
                  </a:lnTo>
                  <a:lnTo>
                    <a:pt x="518389" y="831631"/>
                  </a:lnTo>
                  <a:lnTo>
                    <a:pt x="535316" y="825285"/>
                  </a:lnTo>
                  <a:lnTo>
                    <a:pt x="552243" y="819732"/>
                  </a:lnTo>
                  <a:lnTo>
                    <a:pt x="569435" y="814972"/>
                  </a:lnTo>
                  <a:lnTo>
                    <a:pt x="586891" y="810477"/>
                  </a:lnTo>
                  <a:lnTo>
                    <a:pt x="604347" y="806510"/>
                  </a:lnTo>
                  <a:lnTo>
                    <a:pt x="622067" y="803337"/>
                  </a:lnTo>
                  <a:lnTo>
                    <a:pt x="639787" y="800693"/>
                  </a:lnTo>
                  <a:lnTo>
                    <a:pt x="657508" y="798577"/>
                  </a:lnTo>
                  <a:lnTo>
                    <a:pt x="675757" y="796991"/>
                  </a:lnTo>
                  <a:lnTo>
                    <a:pt x="693742" y="796197"/>
                  </a:lnTo>
                  <a:lnTo>
                    <a:pt x="711992" y="795933"/>
                  </a:lnTo>
                  <a:close/>
                  <a:moveTo>
                    <a:pt x="1463280" y="660400"/>
                  </a:moveTo>
                  <a:lnTo>
                    <a:pt x="1469893" y="660400"/>
                  </a:lnTo>
                  <a:lnTo>
                    <a:pt x="1477034" y="660665"/>
                  </a:lnTo>
                  <a:lnTo>
                    <a:pt x="1483912" y="660929"/>
                  </a:lnTo>
                  <a:lnTo>
                    <a:pt x="1490789" y="661988"/>
                  </a:lnTo>
                  <a:lnTo>
                    <a:pt x="1497666" y="663046"/>
                  </a:lnTo>
                  <a:lnTo>
                    <a:pt x="1504279" y="664898"/>
                  </a:lnTo>
                  <a:lnTo>
                    <a:pt x="1510891" y="666750"/>
                  </a:lnTo>
                  <a:lnTo>
                    <a:pt x="1516975" y="668867"/>
                  </a:lnTo>
                  <a:lnTo>
                    <a:pt x="1523323" y="671248"/>
                  </a:lnTo>
                  <a:lnTo>
                    <a:pt x="1529142" y="673894"/>
                  </a:lnTo>
                  <a:lnTo>
                    <a:pt x="1535226" y="676804"/>
                  </a:lnTo>
                  <a:lnTo>
                    <a:pt x="1540780" y="679979"/>
                  </a:lnTo>
                  <a:lnTo>
                    <a:pt x="1546599" y="683683"/>
                  </a:lnTo>
                  <a:lnTo>
                    <a:pt x="1551625" y="687123"/>
                  </a:lnTo>
                  <a:lnTo>
                    <a:pt x="1556915" y="691356"/>
                  </a:lnTo>
                  <a:lnTo>
                    <a:pt x="1561676" y="695590"/>
                  </a:lnTo>
                  <a:lnTo>
                    <a:pt x="1566437" y="700088"/>
                  </a:lnTo>
                  <a:lnTo>
                    <a:pt x="1570934" y="704850"/>
                  </a:lnTo>
                  <a:lnTo>
                    <a:pt x="1575431" y="709613"/>
                  </a:lnTo>
                  <a:lnTo>
                    <a:pt x="1579134" y="714640"/>
                  </a:lnTo>
                  <a:lnTo>
                    <a:pt x="1583101" y="719931"/>
                  </a:lnTo>
                  <a:lnTo>
                    <a:pt x="1586540" y="725223"/>
                  </a:lnTo>
                  <a:lnTo>
                    <a:pt x="1589978" y="731044"/>
                  </a:lnTo>
                  <a:lnTo>
                    <a:pt x="1592888" y="736600"/>
                  </a:lnTo>
                  <a:lnTo>
                    <a:pt x="1595533" y="742685"/>
                  </a:lnTo>
                  <a:lnTo>
                    <a:pt x="1597914" y="748771"/>
                  </a:lnTo>
                  <a:lnTo>
                    <a:pt x="1600030" y="754856"/>
                  </a:lnTo>
                  <a:lnTo>
                    <a:pt x="1601881" y="761206"/>
                  </a:lnTo>
                  <a:lnTo>
                    <a:pt x="1603204" y="767556"/>
                  </a:lnTo>
                  <a:lnTo>
                    <a:pt x="1604526" y="774435"/>
                  </a:lnTo>
                  <a:lnTo>
                    <a:pt x="1605320" y="781050"/>
                  </a:lnTo>
                  <a:lnTo>
                    <a:pt x="1605584" y="787665"/>
                  </a:lnTo>
                  <a:lnTo>
                    <a:pt x="1605849" y="794544"/>
                  </a:lnTo>
                  <a:lnTo>
                    <a:pt x="1604791" y="967581"/>
                  </a:lnTo>
                  <a:lnTo>
                    <a:pt x="1781745" y="968375"/>
                  </a:lnTo>
                  <a:lnTo>
                    <a:pt x="1788887" y="968640"/>
                  </a:lnTo>
                  <a:lnTo>
                    <a:pt x="1795764" y="969169"/>
                  </a:lnTo>
                  <a:lnTo>
                    <a:pt x="1802641" y="970227"/>
                  </a:lnTo>
                  <a:lnTo>
                    <a:pt x="1809518" y="971285"/>
                  </a:lnTo>
                  <a:lnTo>
                    <a:pt x="1815866" y="972873"/>
                  </a:lnTo>
                  <a:lnTo>
                    <a:pt x="1822479" y="974725"/>
                  </a:lnTo>
                  <a:lnTo>
                    <a:pt x="1828827" y="977106"/>
                  </a:lnTo>
                  <a:lnTo>
                    <a:pt x="1834911" y="979488"/>
                  </a:lnTo>
                  <a:lnTo>
                    <a:pt x="1840994" y="982133"/>
                  </a:lnTo>
                  <a:lnTo>
                    <a:pt x="1846813" y="985044"/>
                  </a:lnTo>
                  <a:lnTo>
                    <a:pt x="1852633" y="988219"/>
                  </a:lnTo>
                  <a:lnTo>
                    <a:pt x="1857923" y="991923"/>
                  </a:lnTo>
                  <a:lnTo>
                    <a:pt x="1863213" y="995363"/>
                  </a:lnTo>
                  <a:lnTo>
                    <a:pt x="1868503" y="999596"/>
                  </a:lnTo>
                  <a:lnTo>
                    <a:pt x="1873264" y="1003829"/>
                  </a:lnTo>
                  <a:lnTo>
                    <a:pt x="1878025" y="1008327"/>
                  </a:lnTo>
                  <a:lnTo>
                    <a:pt x="1882522" y="1012825"/>
                  </a:lnTo>
                  <a:lnTo>
                    <a:pt x="1886754" y="1017852"/>
                  </a:lnTo>
                  <a:lnTo>
                    <a:pt x="1890986" y="1022879"/>
                  </a:lnTo>
                  <a:lnTo>
                    <a:pt x="1894689" y="1027906"/>
                  </a:lnTo>
                  <a:lnTo>
                    <a:pt x="1898128" y="1033463"/>
                  </a:lnTo>
                  <a:lnTo>
                    <a:pt x="1901302" y="1039283"/>
                  </a:lnTo>
                  <a:lnTo>
                    <a:pt x="1904211" y="1044840"/>
                  </a:lnTo>
                  <a:lnTo>
                    <a:pt x="1907385" y="1050660"/>
                  </a:lnTo>
                  <a:lnTo>
                    <a:pt x="1909766" y="1056746"/>
                  </a:lnTo>
                  <a:lnTo>
                    <a:pt x="1911882" y="1063096"/>
                  </a:lnTo>
                  <a:lnTo>
                    <a:pt x="1913469" y="1069181"/>
                  </a:lnTo>
                  <a:lnTo>
                    <a:pt x="1915056" y="1075796"/>
                  </a:lnTo>
                  <a:lnTo>
                    <a:pt x="1916114" y="1082410"/>
                  </a:lnTo>
                  <a:lnTo>
                    <a:pt x="1916908" y="1089290"/>
                  </a:lnTo>
                  <a:lnTo>
                    <a:pt x="1917436" y="1095640"/>
                  </a:lnTo>
                  <a:lnTo>
                    <a:pt x="1917701" y="1102783"/>
                  </a:lnTo>
                  <a:lnTo>
                    <a:pt x="1917436" y="1109663"/>
                  </a:lnTo>
                  <a:lnTo>
                    <a:pt x="1916908" y="1116277"/>
                  </a:lnTo>
                  <a:lnTo>
                    <a:pt x="1915849" y="1123156"/>
                  </a:lnTo>
                  <a:lnTo>
                    <a:pt x="1914791" y="1129506"/>
                  </a:lnTo>
                  <a:lnTo>
                    <a:pt x="1913204" y="1136121"/>
                  </a:lnTo>
                  <a:lnTo>
                    <a:pt x="1911088" y="1142471"/>
                  </a:lnTo>
                  <a:lnTo>
                    <a:pt x="1908972" y="1148556"/>
                  </a:lnTo>
                  <a:lnTo>
                    <a:pt x="1906592" y="1154642"/>
                  </a:lnTo>
                  <a:lnTo>
                    <a:pt x="1903682" y="1160463"/>
                  </a:lnTo>
                  <a:lnTo>
                    <a:pt x="1900773" y="1166283"/>
                  </a:lnTo>
                  <a:lnTo>
                    <a:pt x="1897599" y="1171840"/>
                  </a:lnTo>
                  <a:lnTo>
                    <a:pt x="1893896" y="1177131"/>
                  </a:lnTo>
                  <a:lnTo>
                    <a:pt x="1889928" y="1182158"/>
                  </a:lnTo>
                  <a:lnTo>
                    <a:pt x="1885960" y="1187450"/>
                  </a:lnTo>
                  <a:lnTo>
                    <a:pt x="1881728" y="1192213"/>
                  </a:lnTo>
                  <a:lnTo>
                    <a:pt x="1876967" y="1196975"/>
                  </a:lnTo>
                  <a:lnTo>
                    <a:pt x="1872206" y="1201208"/>
                  </a:lnTo>
                  <a:lnTo>
                    <a:pt x="1867445" y="1205442"/>
                  </a:lnTo>
                  <a:lnTo>
                    <a:pt x="1862155" y="1209411"/>
                  </a:lnTo>
                  <a:lnTo>
                    <a:pt x="1856600" y="1212850"/>
                  </a:lnTo>
                  <a:lnTo>
                    <a:pt x="1851046" y="1216554"/>
                  </a:lnTo>
                  <a:lnTo>
                    <a:pt x="1845491" y="1219465"/>
                  </a:lnTo>
                  <a:lnTo>
                    <a:pt x="1839407" y="1222375"/>
                  </a:lnTo>
                  <a:lnTo>
                    <a:pt x="1833588" y="1225021"/>
                  </a:lnTo>
                  <a:lnTo>
                    <a:pt x="1827240" y="1227402"/>
                  </a:lnTo>
                  <a:lnTo>
                    <a:pt x="1821156" y="1229519"/>
                  </a:lnTo>
                  <a:lnTo>
                    <a:pt x="1814544" y="1231371"/>
                  </a:lnTo>
                  <a:lnTo>
                    <a:pt x="1807931" y="1232958"/>
                  </a:lnTo>
                  <a:lnTo>
                    <a:pt x="1801054" y="1234017"/>
                  </a:lnTo>
                  <a:lnTo>
                    <a:pt x="1794177" y="1234546"/>
                  </a:lnTo>
                  <a:lnTo>
                    <a:pt x="1787300" y="1235340"/>
                  </a:lnTo>
                  <a:lnTo>
                    <a:pt x="1780158" y="1235340"/>
                  </a:lnTo>
                  <a:lnTo>
                    <a:pt x="1603204" y="1234281"/>
                  </a:lnTo>
                  <a:lnTo>
                    <a:pt x="1602410" y="1407319"/>
                  </a:lnTo>
                  <a:lnTo>
                    <a:pt x="1602146" y="1413933"/>
                  </a:lnTo>
                  <a:lnTo>
                    <a:pt x="1601617" y="1420813"/>
                  </a:lnTo>
                  <a:lnTo>
                    <a:pt x="1600559" y="1427692"/>
                  </a:lnTo>
                  <a:lnTo>
                    <a:pt x="1599501" y="1434306"/>
                  </a:lnTo>
                  <a:lnTo>
                    <a:pt x="1597914" y="1440392"/>
                  </a:lnTo>
                  <a:lnTo>
                    <a:pt x="1595798" y="1446742"/>
                  </a:lnTo>
                  <a:lnTo>
                    <a:pt x="1593682" y="1453092"/>
                  </a:lnTo>
                  <a:lnTo>
                    <a:pt x="1591301" y="1459177"/>
                  </a:lnTo>
                  <a:lnTo>
                    <a:pt x="1588656" y="1464998"/>
                  </a:lnTo>
                  <a:lnTo>
                    <a:pt x="1585482" y="1470819"/>
                  </a:lnTo>
                  <a:lnTo>
                    <a:pt x="1582043" y="1476111"/>
                  </a:lnTo>
                  <a:lnTo>
                    <a:pt x="1578605" y="1481931"/>
                  </a:lnTo>
                  <a:lnTo>
                    <a:pt x="1574637" y="1486958"/>
                  </a:lnTo>
                  <a:lnTo>
                    <a:pt x="1570670" y="1491986"/>
                  </a:lnTo>
                  <a:lnTo>
                    <a:pt x="1566437" y="1496748"/>
                  </a:lnTo>
                  <a:lnTo>
                    <a:pt x="1561941" y="1501511"/>
                  </a:lnTo>
                  <a:lnTo>
                    <a:pt x="1557180" y="1505744"/>
                  </a:lnTo>
                  <a:lnTo>
                    <a:pt x="1552154" y="1509713"/>
                  </a:lnTo>
                  <a:lnTo>
                    <a:pt x="1546864" y="1513946"/>
                  </a:lnTo>
                  <a:lnTo>
                    <a:pt x="1541309" y="1517650"/>
                  </a:lnTo>
                  <a:lnTo>
                    <a:pt x="1536019" y="1521090"/>
                  </a:lnTo>
                  <a:lnTo>
                    <a:pt x="1530200" y="1524000"/>
                  </a:lnTo>
                  <a:lnTo>
                    <a:pt x="1524381" y="1527175"/>
                  </a:lnTo>
                  <a:lnTo>
                    <a:pt x="1518297" y="1529821"/>
                  </a:lnTo>
                  <a:lnTo>
                    <a:pt x="1511949" y="1532202"/>
                  </a:lnTo>
                  <a:lnTo>
                    <a:pt x="1505601" y="1534319"/>
                  </a:lnTo>
                  <a:lnTo>
                    <a:pt x="1499253" y="1535906"/>
                  </a:lnTo>
                  <a:lnTo>
                    <a:pt x="1492640" y="1537494"/>
                  </a:lnTo>
                  <a:lnTo>
                    <a:pt x="1485763" y="1538288"/>
                  </a:lnTo>
                  <a:lnTo>
                    <a:pt x="1478886" y="1539346"/>
                  </a:lnTo>
                  <a:lnTo>
                    <a:pt x="1472009" y="1539875"/>
                  </a:lnTo>
                  <a:lnTo>
                    <a:pt x="1464867" y="1539875"/>
                  </a:lnTo>
                  <a:lnTo>
                    <a:pt x="1458255" y="1539611"/>
                  </a:lnTo>
                  <a:lnTo>
                    <a:pt x="1451113" y="1539346"/>
                  </a:lnTo>
                  <a:lnTo>
                    <a:pt x="1444236" y="1538288"/>
                  </a:lnTo>
                  <a:lnTo>
                    <a:pt x="1437623" y="1536965"/>
                  </a:lnTo>
                  <a:lnTo>
                    <a:pt x="1431010" y="1535377"/>
                  </a:lnTo>
                  <a:lnTo>
                    <a:pt x="1424398" y="1533525"/>
                  </a:lnTo>
                  <a:lnTo>
                    <a:pt x="1418314" y="1531673"/>
                  </a:lnTo>
                  <a:lnTo>
                    <a:pt x="1411966" y="1529292"/>
                  </a:lnTo>
                  <a:lnTo>
                    <a:pt x="1406147" y="1526381"/>
                  </a:lnTo>
                  <a:lnTo>
                    <a:pt x="1400063" y="1523471"/>
                  </a:lnTo>
                  <a:lnTo>
                    <a:pt x="1394509" y="1520296"/>
                  </a:lnTo>
                  <a:lnTo>
                    <a:pt x="1388690" y="1516592"/>
                  </a:lnTo>
                  <a:lnTo>
                    <a:pt x="1383399" y="1512888"/>
                  </a:lnTo>
                  <a:lnTo>
                    <a:pt x="1378374" y="1508919"/>
                  </a:lnTo>
                  <a:lnTo>
                    <a:pt x="1373348" y="1504686"/>
                  </a:lnTo>
                  <a:lnTo>
                    <a:pt x="1368852" y="1500188"/>
                  </a:lnTo>
                  <a:lnTo>
                    <a:pt x="1364355" y="1495425"/>
                  </a:lnTo>
                  <a:lnTo>
                    <a:pt x="1359858" y="1490663"/>
                  </a:lnTo>
                  <a:lnTo>
                    <a:pt x="1356155" y="1485636"/>
                  </a:lnTo>
                  <a:lnTo>
                    <a:pt x="1352188" y="1480344"/>
                  </a:lnTo>
                  <a:lnTo>
                    <a:pt x="1348749" y="1475052"/>
                  </a:lnTo>
                  <a:lnTo>
                    <a:pt x="1345311" y="1469496"/>
                  </a:lnTo>
                  <a:lnTo>
                    <a:pt x="1342401" y="1463675"/>
                  </a:lnTo>
                  <a:lnTo>
                    <a:pt x="1339756" y="1457854"/>
                  </a:lnTo>
                  <a:lnTo>
                    <a:pt x="1337375" y="1451504"/>
                  </a:lnTo>
                  <a:lnTo>
                    <a:pt x="1335259" y="1445154"/>
                  </a:lnTo>
                  <a:lnTo>
                    <a:pt x="1333408" y="1439069"/>
                  </a:lnTo>
                  <a:lnTo>
                    <a:pt x="1332085" y="1432454"/>
                  </a:lnTo>
                  <a:lnTo>
                    <a:pt x="1330763" y="1425840"/>
                  </a:lnTo>
                  <a:lnTo>
                    <a:pt x="1329969" y="1419490"/>
                  </a:lnTo>
                  <a:lnTo>
                    <a:pt x="1329440" y="1412611"/>
                  </a:lnTo>
                  <a:lnTo>
                    <a:pt x="1329440" y="1405731"/>
                  </a:lnTo>
                  <a:lnTo>
                    <a:pt x="1330234" y="1232958"/>
                  </a:lnTo>
                  <a:lnTo>
                    <a:pt x="1153279" y="1231636"/>
                  </a:lnTo>
                  <a:lnTo>
                    <a:pt x="1146402" y="1231371"/>
                  </a:lnTo>
                  <a:lnTo>
                    <a:pt x="1139525" y="1231106"/>
                  </a:lnTo>
                  <a:lnTo>
                    <a:pt x="1132648" y="1230048"/>
                  </a:lnTo>
                  <a:lnTo>
                    <a:pt x="1125771" y="1228990"/>
                  </a:lnTo>
                  <a:lnTo>
                    <a:pt x="1119423" y="1227138"/>
                  </a:lnTo>
                  <a:lnTo>
                    <a:pt x="1112810" y="1225286"/>
                  </a:lnTo>
                  <a:lnTo>
                    <a:pt x="1106462" y="1223433"/>
                  </a:lnTo>
                  <a:lnTo>
                    <a:pt x="1100378" y="1221052"/>
                  </a:lnTo>
                  <a:lnTo>
                    <a:pt x="1094295" y="1218406"/>
                  </a:lnTo>
                  <a:lnTo>
                    <a:pt x="1088476" y="1215231"/>
                  </a:lnTo>
                  <a:lnTo>
                    <a:pt x="1082656" y="1212056"/>
                  </a:lnTo>
                  <a:lnTo>
                    <a:pt x="1077102" y="1208352"/>
                  </a:lnTo>
                  <a:lnTo>
                    <a:pt x="1071812" y="1204648"/>
                  </a:lnTo>
                  <a:lnTo>
                    <a:pt x="1066786" y="1200679"/>
                  </a:lnTo>
                  <a:lnTo>
                    <a:pt x="1062025" y="1196446"/>
                  </a:lnTo>
                  <a:lnTo>
                    <a:pt x="1057264" y="1192213"/>
                  </a:lnTo>
                  <a:lnTo>
                    <a:pt x="1052767" y="1187450"/>
                  </a:lnTo>
                  <a:lnTo>
                    <a:pt x="1048271" y="1182688"/>
                  </a:lnTo>
                  <a:lnTo>
                    <a:pt x="1044303" y="1177396"/>
                  </a:lnTo>
                  <a:lnTo>
                    <a:pt x="1040600" y="1172104"/>
                  </a:lnTo>
                  <a:lnTo>
                    <a:pt x="1036897" y="1166813"/>
                  </a:lnTo>
                  <a:lnTo>
                    <a:pt x="1033723" y="1161256"/>
                  </a:lnTo>
                  <a:lnTo>
                    <a:pt x="1030549" y="1155435"/>
                  </a:lnTo>
                  <a:lnTo>
                    <a:pt x="1027904" y="1149615"/>
                  </a:lnTo>
                  <a:lnTo>
                    <a:pt x="1025523" y="1143265"/>
                  </a:lnTo>
                  <a:lnTo>
                    <a:pt x="1023407" y="1137444"/>
                  </a:lnTo>
                  <a:lnTo>
                    <a:pt x="1021820" y="1130829"/>
                  </a:lnTo>
                  <a:lnTo>
                    <a:pt x="1020233" y="1124215"/>
                  </a:lnTo>
                  <a:lnTo>
                    <a:pt x="1019175" y="1117600"/>
                  </a:lnTo>
                  <a:lnTo>
                    <a:pt x="1018117" y="1111250"/>
                  </a:lnTo>
                  <a:lnTo>
                    <a:pt x="1017853" y="1104371"/>
                  </a:lnTo>
                  <a:lnTo>
                    <a:pt x="1017588" y="1097492"/>
                  </a:lnTo>
                  <a:lnTo>
                    <a:pt x="1017853" y="1090613"/>
                  </a:lnTo>
                  <a:lnTo>
                    <a:pt x="1018382" y="1083733"/>
                  </a:lnTo>
                  <a:lnTo>
                    <a:pt x="1019440" y="1077383"/>
                  </a:lnTo>
                  <a:lnTo>
                    <a:pt x="1020498" y="1070769"/>
                  </a:lnTo>
                  <a:lnTo>
                    <a:pt x="1022085" y="1064154"/>
                  </a:lnTo>
                  <a:lnTo>
                    <a:pt x="1024201" y="1057804"/>
                  </a:lnTo>
                  <a:lnTo>
                    <a:pt x="1026317" y="1051719"/>
                  </a:lnTo>
                  <a:lnTo>
                    <a:pt x="1028697" y="1045633"/>
                  </a:lnTo>
                  <a:lnTo>
                    <a:pt x="1031607" y="1039813"/>
                  </a:lnTo>
                  <a:lnTo>
                    <a:pt x="1034516" y="1033992"/>
                  </a:lnTo>
                  <a:lnTo>
                    <a:pt x="1037690" y="1028435"/>
                  </a:lnTo>
                  <a:lnTo>
                    <a:pt x="1041394" y="1023144"/>
                  </a:lnTo>
                  <a:lnTo>
                    <a:pt x="1045361" y="1017852"/>
                  </a:lnTo>
                  <a:lnTo>
                    <a:pt x="1049329" y="1012825"/>
                  </a:lnTo>
                  <a:lnTo>
                    <a:pt x="1053561" y="1008063"/>
                  </a:lnTo>
                  <a:lnTo>
                    <a:pt x="1058057" y="1003565"/>
                  </a:lnTo>
                  <a:lnTo>
                    <a:pt x="1062818" y="999067"/>
                  </a:lnTo>
                  <a:lnTo>
                    <a:pt x="1067844" y="994833"/>
                  </a:lnTo>
                  <a:lnTo>
                    <a:pt x="1073134" y="990865"/>
                  </a:lnTo>
                  <a:lnTo>
                    <a:pt x="1078689" y="987160"/>
                  </a:lnTo>
                  <a:lnTo>
                    <a:pt x="1083979" y="983721"/>
                  </a:lnTo>
                  <a:lnTo>
                    <a:pt x="1089798" y="980546"/>
                  </a:lnTo>
                  <a:lnTo>
                    <a:pt x="1095617" y="977635"/>
                  </a:lnTo>
                  <a:lnTo>
                    <a:pt x="1101701" y="975254"/>
                  </a:lnTo>
                  <a:lnTo>
                    <a:pt x="1108049" y="972873"/>
                  </a:lnTo>
                  <a:lnTo>
                    <a:pt x="1114133" y="970756"/>
                  </a:lnTo>
                  <a:lnTo>
                    <a:pt x="1120745" y="968904"/>
                  </a:lnTo>
                  <a:lnTo>
                    <a:pt x="1127358" y="967581"/>
                  </a:lnTo>
                  <a:lnTo>
                    <a:pt x="1134235" y="966258"/>
                  </a:lnTo>
                  <a:lnTo>
                    <a:pt x="1141112" y="965465"/>
                  </a:lnTo>
                  <a:lnTo>
                    <a:pt x="1147989" y="965200"/>
                  </a:lnTo>
                  <a:lnTo>
                    <a:pt x="1155131" y="964935"/>
                  </a:lnTo>
                  <a:lnTo>
                    <a:pt x="1332085" y="965994"/>
                  </a:lnTo>
                  <a:lnTo>
                    <a:pt x="1332879" y="793221"/>
                  </a:lnTo>
                  <a:lnTo>
                    <a:pt x="1333143" y="786342"/>
                  </a:lnTo>
                  <a:lnTo>
                    <a:pt x="1333672" y="779463"/>
                  </a:lnTo>
                  <a:lnTo>
                    <a:pt x="1334730" y="772583"/>
                  </a:lnTo>
                  <a:lnTo>
                    <a:pt x="1335788" y="765969"/>
                  </a:lnTo>
                  <a:lnTo>
                    <a:pt x="1337375" y="759883"/>
                  </a:lnTo>
                  <a:lnTo>
                    <a:pt x="1339227" y="753269"/>
                  </a:lnTo>
                  <a:lnTo>
                    <a:pt x="1341608" y="747448"/>
                  </a:lnTo>
                  <a:lnTo>
                    <a:pt x="1343988" y="741098"/>
                  </a:lnTo>
                  <a:lnTo>
                    <a:pt x="1346633" y="735013"/>
                  </a:lnTo>
                  <a:lnTo>
                    <a:pt x="1349807" y="729456"/>
                  </a:lnTo>
                  <a:lnTo>
                    <a:pt x="1353246" y="723900"/>
                  </a:lnTo>
                  <a:lnTo>
                    <a:pt x="1356684" y="718344"/>
                  </a:lnTo>
                  <a:lnTo>
                    <a:pt x="1360652" y="713317"/>
                  </a:lnTo>
                  <a:lnTo>
                    <a:pt x="1364355" y="708290"/>
                  </a:lnTo>
                  <a:lnTo>
                    <a:pt x="1368852" y="703527"/>
                  </a:lnTo>
                  <a:lnTo>
                    <a:pt x="1373348" y="698765"/>
                  </a:lnTo>
                  <a:lnTo>
                    <a:pt x="1378109" y="694267"/>
                  </a:lnTo>
                  <a:lnTo>
                    <a:pt x="1383135" y="690298"/>
                  </a:lnTo>
                  <a:lnTo>
                    <a:pt x="1388161" y="686329"/>
                  </a:lnTo>
                  <a:lnTo>
                    <a:pt x="1393451" y="682890"/>
                  </a:lnTo>
                  <a:lnTo>
                    <a:pt x="1399270" y="679186"/>
                  </a:lnTo>
                  <a:lnTo>
                    <a:pt x="1404824" y="676275"/>
                  </a:lnTo>
                  <a:lnTo>
                    <a:pt x="1410908" y="673365"/>
                  </a:lnTo>
                  <a:lnTo>
                    <a:pt x="1416992" y="670454"/>
                  </a:lnTo>
                  <a:lnTo>
                    <a:pt x="1423075" y="668073"/>
                  </a:lnTo>
                  <a:lnTo>
                    <a:pt x="1429688" y="666221"/>
                  </a:lnTo>
                  <a:lnTo>
                    <a:pt x="1436036" y="664369"/>
                  </a:lnTo>
                  <a:lnTo>
                    <a:pt x="1442649" y="662781"/>
                  </a:lnTo>
                  <a:lnTo>
                    <a:pt x="1449261" y="661988"/>
                  </a:lnTo>
                  <a:lnTo>
                    <a:pt x="1456138" y="660929"/>
                  </a:lnTo>
                  <a:lnTo>
                    <a:pt x="1463280" y="660400"/>
                  </a:lnTo>
                  <a:close/>
                  <a:moveTo>
                    <a:pt x="714108" y="0"/>
                  </a:moveTo>
                  <a:lnTo>
                    <a:pt x="723364" y="0"/>
                  </a:lnTo>
                  <a:lnTo>
                    <a:pt x="732621" y="264"/>
                  </a:lnTo>
                  <a:lnTo>
                    <a:pt x="741349" y="529"/>
                  </a:lnTo>
                  <a:lnTo>
                    <a:pt x="750606" y="1058"/>
                  </a:lnTo>
                  <a:lnTo>
                    <a:pt x="759599" y="2115"/>
                  </a:lnTo>
                  <a:lnTo>
                    <a:pt x="768591" y="3173"/>
                  </a:lnTo>
                  <a:lnTo>
                    <a:pt x="777319" y="4495"/>
                  </a:lnTo>
                  <a:lnTo>
                    <a:pt x="786312" y="5817"/>
                  </a:lnTo>
                  <a:lnTo>
                    <a:pt x="795040" y="7404"/>
                  </a:lnTo>
                  <a:lnTo>
                    <a:pt x="803503" y="9520"/>
                  </a:lnTo>
                  <a:lnTo>
                    <a:pt x="812231" y="11635"/>
                  </a:lnTo>
                  <a:lnTo>
                    <a:pt x="820959" y="14015"/>
                  </a:lnTo>
                  <a:lnTo>
                    <a:pt x="829158" y="16395"/>
                  </a:lnTo>
                  <a:lnTo>
                    <a:pt x="837622" y="19039"/>
                  </a:lnTo>
                  <a:lnTo>
                    <a:pt x="845821" y="21948"/>
                  </a:lnTo>
                  <a:lnTo>
                    <a:pt x="853755" y="24856"/>
                  </a:lnTo>
                  <a:lnTo>
                    <a:pt x="861954" y="28294"/>
                  </a:lnTo>
                  <a:lnTo>
                    <a:pt x="869889" y="31732"/>
                  </a:lnTo>
                  <a:lnTo>
                    <a:pt x="877559" y="35434"/>
                  </a:lnTo>
                  <a:lnTo>
                    <a:pt x="885493" y="39136"/>
                  </a:lnTo>
                  <a:lnTo>
                    <a:pt x="892899" y="43102"/>
                  </a:lnTo>
                  <a:lnTo>
                    <a:pt x="900569" y="47333"/>
                  </a:lnTo>
                  <a:lnTo>
                    <a:pt x="907710" y="51299"/>
                  </a:lnTo>
                  <a:lnTo>
                    <a:pt x="915116" y="56059"/>
                  </a:lnTo>
                  <a:lnTo>
                    <a:pt x="922257" y="60554"/>
                  </a:lnTo>
                  <a:lnTo>
                    <a:pt x="929398" y="65314"/>
                  </a:lnTo>
                  <a:lnTo>
                    <a:pt x="936274" y="70338"/>
                  </a:lnTo>
                  <a:lnTo>
                    <a:pt x="943151" y="75362"/>
                  </a:lnTo>
                  <a:lnTo>
                    <a:pt x="949763" y="80915"/>
                  </a:lnTo>
                  <a:lnTo>
                    <a:pt x="956111" y="86204"/>
                  </a:lnTo>
                  <a:lnTo>
                    <a:pt x="962458" y="91757"/>
                  </a:lnTo>
                  <a:lnTo>
                    <a:pt x="968806" y="97575"/>
                  </a:lnTo>
                  <a:lnTo>
                    <a:pt x="974889" y="103392"/>
                  </a:lnTo>
                  <a:lnTo>
                    <a:pt x="980972" y="109474"/>
                  </a:lnTo>
                  <a:lnTo>
                    <a:pt x="986526" y="115556"/>
                  </a:lnTo>
                  <a:lnTo>
                    <a:pt x="992080" y="121902"/>
                  </a:lnTo>
                  <a:lnTo>
                    <a:pt x="997635" y="128513"/>
                  </a:lnTo>
                  <a:lnTo>
                    <a:pt x="1002924" y="134859"/>
                  </a:lnTo>
                  <a:lnTo>
                    <a:pt x="1008214" y="141470"/>
                  </a:lnTo>
                  <a:lnTo>
                    <a:pt x="1013239" y="148345"/>
                  </a:lnTo>
                  <a:lnTo>
                    <a:pt x="1018000" y="155220"/>
                  </a:lnTo>
                  <a:lnTo>
                    <a:pt x="1022761" y="162360"/>
                  </a:lnTo>
                  <a:lnTo>
                    <a:pt x="1027257" y="169499"/>
                  </a:lnTo>
                  <a:lnTo>
                    <a:pt x="1031489" y="176903"/>
                  </a:lnTo>
                  <a:lnTo>
                    <a:pt x="1035720" y="184043"/>
                  </a:lnTo>
                  <a:lnTo>
                    <a:pt x="1039688" y="191711"/>
                  </a:lnTo>
                  <a:lnTo>
                    <a:pt x="1043655" y="199115"/>
                  </a:lnTo>
                  <a:lnTo>
                    <a:pt x="1047093" y="206784"/>
                  </a:lnTo>
                  <a:lnTo>
                    <a:pt x="1050532" y="214717"/>
                  </a:lnTo>
                  <a:lnTo>
                    <a:pt x="1053705" y="222650"/>
                  </a:lnTo>
                  <a:lnTo>
                    <a:pt x="1057144" y="230318"/>
                  </a:lnTo>
                  <a:lnTo>
                    <a:pt x="1059788" y="238780"/>
                  </a:lnTo>
                  <a:lnTo>
                    <a:pt x="1062433" y="246713"/>
                  </a:lnTo>
                  <a:lnTo>
                    <a:pt x="1064814" y="255175"/>
                  </a:lnTo>
                  <a:lnTo>
                    <a:pt x="1067194" y="263372"/>
                  </a:lnTo>
                  <a:lnTo>
                    <a:pt x="1069310" y="271834"/>
                  </a:lnTo>
                  <a:lnTo>
                    <a:pt x="1070897" y="280031"/>
                  </a:lnTo>
                  <a:lnTo>
                    <a:pt x="1072484" y="288757"/>
                  </a:lnTo>
                  <a:lnTo>
                    <a:pt x="1074071" y="297219"/>
                  </a:lnTo>
                  <a:lnTo>
                    <a:pt x="1075129" y="305945"/>
                  </a:lnTo>
                  <a:lnTo>
                    <a:pt x="1076186" y="314936"/>
                  </a:lnTo>
                  <a:lnTo>
                    <a:pt x="1076980" y="323397"/>
                  </a:lnTo>
                  <a:lnTo>
                    <a:pt x="1077509" y="332388"/>
                  </a:lnTo>
                  <a:lnTo>
                    <a:pt x="1077773" y="341379"/>
                  </a:lnTo>
                  <a:lnTo>
                    <a:pt x="1077773" y="350369"/>
                  </a:lnTo>
                  <a:lnTo>
                    <a:pt x="1077509" y="359360"/>
                  </a:lnTo>
                  <a:lnTo>
                    <a:pt x="1077244" y="368350"/>
                  </a:lnTo>
                  <a:lnTo>
                    <a:pt x="1076716" y="377341"/>
                  </a:lnTo>
                  <a:lnTo>
                    <a:pt x="1075658" y="385803"/>
                  </a:lnTo>
                  <a:lnTo>
                    <a:pt x="1074600" y="394793"/>
                  </a:lnTo>
                  <a:lnTo>
                    <a:pt x="1073277" y="403519"/>
                  </a:lnTo>
                  <a:lnTo>
                    <a:pt x="1071955" y="411981"/>
                  </a:lnTo>
                  <a:lnTo>
                    <a:pt x="1070103" y="420707"/>
                  </a:lnTo>
                  <a:lnTo>
                    <a:pt x="1068252" y="428905"/>
                  </a:lnTo>
                  <a:lnTo>
                    <a:pt x="1065872" y="437366"/>
                  </a:lnTo>
                  <a:lnTo>
                    <a:pt x="1063756" y="445564"/>
                  </a:lnTo>
                  <a:lnTo>
                    <a:pt x="1061111" y="454026"/>
                  </a:lnTo>
                  <a:lnTo>
                    <a:pt x="1058466" y="461958"/>
                  </a:lnTo>
                  <a:lnTo>
                    <a:pt x="1055557" y="469891"/>
                  </a:lnTo>
                  <a:lnTo>
                    <a:pt x="1052383" y="478089"/>
                  </a:lnTo>
                  <a:lnTo>
                    <a:pt x="1048945" y="485757"/>
                  </a:lnTo>
                  <a:lnTo>
                    <a:pt x="1045506" y="493426"/>
                  </a:lnTo>
                  <a:lnTo>
                    <a:pt x="1041804" y="501358"/>
                  </a:lnTo>
                  <a:lnTo>
                    <a:pt x="1038101" y="508762"/>
                  </a:lnTo>
                  <a:lnTo>
                    <a:pt x="1033869" y="516166"/>
                  </a:lnTo>
                  <a:lnTo>
                    <a:pt x="1029637" y="523570"/>
                  </a:lnTo>
                  <a:lnTo>
                    <a:pt x="1025141" y="530710"/>
                  </a:lnTo>
                  <a:lnTo>
                    <a:pt x="1020380" y="537850"/>
                  </a:lnTo>
                  <a:lnTo>
                    <a:pt x="1015620" y="544725"/>
                  </a:lnTo>
                  <a:lnTo>
                    <a:pt x="1010859" y="551864"/>
                  </a:lnTo>
                  <a:lnTo>
                    <a:pt x="1005834" y="558211"/>
                  </a:lnTo>
                  <a:lnTo>
                    <a:pt x="1000544" y="564821"/>
                  </a:lnTo>
                  <a:lnTo>
                    <a:pt x="995254" y="571432"/>
                  </a:lnTo>
                  <a:lnTo>
                    <a:pt x="989436" y="578043"/>
                  </a:lnTo>
                  <a:lnTo>
                    <a:pt x="983882" y="584125"/>
                  </a:lnTo>
                  <a:lnTo>
                    <a:pt x="977798" y="590207"/>
                  </a:lnTo>
                  <a:lnTo>
                    <a:pt x="971980" y="596024"/>
                  </a:lnTo>
                  <a:lnTo>
                    <a:pt x="965632" y="601842"/>
                  </a:lnTo>
                  <a:lnTo>
                    <a:pt x="959549" y="607659"/>
                  </a:lnTo>
                  <a:lnTo>
                    <a:pt x="953201" y="612948"/>
                  </a:lnTo>
                  <a:lnTo>
                    <a:pt x="946325" y="618501"/>
                  </a:lnTo>
                  <a:lnTo>
                    <a:pt x="939713" y="623789"/>
                  </a:lnTo>
                  <a:lnTo>
                    <a:pt x="933100" y="628813"/>
                  </a:lnTo>
                  <a:lnTo>
                    <a:pt x="926224" y="633573"/>
                  </a:lnTo>
                  <a:lnTo>
                    <a:pt x="919083" y="638333"/>
                  </a:lnTo>
                  <a:lnTo>
                    <a:pt x="911942" y="642828"/>
                  </a:lnTo>
                  <a:lnTo>
                    <a:pt x="904536" y="647323"/>
                  </a:lnTo>
                  <a:lnTo>
                    <a:pt x="897131" y="651290"/>
                  </a:lnTo>
                  <a:lnTo>
                    <a:pt x="889461" y="655521"/>
                  </a:lnTo>
                  <a:lnTo>
                    <a:pt x="881791" y="659487"/>
                  </a:lnTo>
                  <a:lnTo>
                    <a:pt x="874120" y="663189"/>
                  </a:lnTo>
                  <a:lnTo>
                    <a:pt x="866186" y="666627"/>
                  </a:lnTo>
                  <a:lnTo>
                    <a:pt x="857987" y="670064"/>
                  </a:lnTo>
                  <a:lnTo>
                    <a:pt x="850052" y="672973"/>
                  </a:lnTo>
                  <a:lnTo>
                    <a:pt x="841853" y="676146"/>
                  </a:lnTo>
                  <a:lnTo>
                    <a:pt x="833654" y="679055"/>
                  </a:lnTo>
                  <a:lnTo>
                    <a:pt x="825455" y="681699"/>
                  </a:lnTo>
                  <a:lnTo>
                    <a:pt x="816992" y="684079"/>
                  </a:lnTo>
                  <a:lnTo>
                    <a:pt x="808264" y="686195"/>
                  </a:lnTo>
                  <a:lnTo>
                    <a:pt x="799800" y="688310"/>
                  </a:lnTo>
                  <a:lnTo>
                    <a:pt x="791072" y="690161"/>
                  </a:lnTo>
                  <a:lnTo>
                    <a:pt x="782609" y="691483"/>
                  </a:lnTo>
                  <a:lnTo>
                    <a:pt x="773616" y="693070"/>
                  </a:lnTo>
                  <a:lnTo>
                    <a:pt x="764624" y="694128"/>
                  </a:lnTo>
                  <a:lnTo>
                    <a:pt x="755632" y="695185"/>
                  </a:lnTo>
                  <a:lnTo>
                    <a:pt x="746639" y="695714"/>
                  </a:lnTo>
                  <a:lnTo>
                    <a:pt x="737647" y="696243"/>
                  </a:lnTo>
                  <a:lnTo>
                    <a:pt x="728390" y="696507"/>
                  </a:lnTo>
                  <a:lnTo>
                    <a:pt x="719133" y="696507"/>
                  </a:lnTo>
                  <a:lnTo>
                    <a:pt x="709876" y="696507"/>
                  </a:lnTo>
                  <a:lnTo>
                    <a:pt x="700883" y="695979"/>
                  </a:lnTo>
                  <a:lnTo>
                    <a:pt x="691891" y="695450"/>
                  </a:lnTo>
                  <a:lnTo>
                    <a:pt x="682898" y="694392"/>
                  </a:lnTo>
                  <a:lnTo>
                    <a:pt x="673906" y="693599"/>
                  </a:lnTo>
                  <a:lnTo>
                    <a:pt x="664913" y="692541"/>
                  </a:lnTo>
                  <a:lnTo>
                    <a:pt x="656186" y="690954"/>
                  </a:lnTo>
                  <a:lnTo>
                    <a:pt x="647458" y="689103"/>
                  </a:lnTo>
                  <a:lnTo>
                    <a:pt x="638730" y="687252"/>
                  </a:lnTo>
                  <a:lnTo>
                    <a:pt x="630266" y="684872"/>
                  </a:lnTo>
                  <a:lnTo>
                    <a:pt x="621538" y="683021"/>
                  </a:lnTo>
                  <a:lnTo>
                    <a:pt x="613339" y="680113"/>
                  </a:lnTo>
                  <a:lnTo>
                    <a:pt x="604876" y="677468"/>
                  </a:lnTo>
                  <a:lnTo>
                    <a:pt x="596676" y="674824"/>
                  </a:lnTo>
                  <a:lnTo>
                    <a:pt x="588478" y="671651"/>
                  </a:lnTo>
                  <a:lnTo>
                    <a:pt x="580543" y="668213"/>
                  </a:lnTo>
                  <a:lnTo>
                    <a:pt x="572873" y="665040"/>
                  </a:lnTo>
                  <a:lnTo>
                    <a:pt x="564674" y="661603"/>
                  </a:lnTo>
                  <a:lnTo>
                    <a:pt x="557004" y="657636"/>
                  </a:lnTo>
                  <a:lnTo>
                    <a:pt x="549598" y="653405"/>
                  </a:lnTo>
                  <a:lnTo>
                    <a:pt x="541928" y="649439"/>
                  </a:lnTo>
                  <a:lnTo>
                    <a:pt x="534787" y="645208"/>
                  </a:lnTo>
                  <a:lnTo>
                    <a:pt x="527382" y="640713"/>
                  </a:lnTo>
                  <a:lnTo>
                    <a:pt x="520241" y="635953"/>
                  </a:lnTo>
                  <a:lnTo>
                    <a:pt x="513364" y="631193"/>
                  </a:lnTo>
                  <a:lnTo>
                    <a:pt x="506223" y="626169"/>
                  </a:lnTo>
                  <a:lnTo>
                    <a:pt x="499611" y="621145"/>
                  </a:lnTo>
                  <a:lnTo>
                    <a:pt x="492734" y="615592"/>
                  </a:lnTo>
                  <a:lnTo>
                    <a:pt x="486122" y="610303"/>
                  </a:lnTo>
                  <a:lnTo>
                    <a:pt x="480039" y="604750"/>
                  </a:lnTo>
                  <a:lnTo>
                    <a:pt x="473691" y="598933"/>
                  </a:lnTo>
                  <a:lnTo>
                    <a:pt x="467873" y="593115"/>
                  </a:lnTo>
                  <a:lnTo>
                    <a:pt x="461790" y="587298"/>
                  </a:lnTo>
                  <a:lnTo>
                    <a:pt x="455971" y="580952"/>
                  </a:lnTo>
                  <a:lnTo>
                    <a:pt x="450152" y="574605"/>
                  </a:lnTo>
                  <a:lnTo>
                    <a:pt x="444863" y="568523"/>
                  </a:lnTo>
                  <a:lnTo>
                    <a:pt x="439573" y="561913"/>
                  </a:lnTo>
                  <a:lnTo>
                    <a:pt x="434283" y="555038"/>
                  </a:lnTo>
                  <a:lnTo>
                    <a:pt x="429258" y="548162"/>
                  </a:lnTo>
                  <a:lnTo>
                    <a:pt x="424497" y="541287"/>
                  </a:lnTo>
                  <a:lnTo>
                    <a:pt x="419737" y="534148"/>
                  </a:lnTo>
                  <a:lnTo>
                    <a:pt x="415240" y="527008"/>
                  </a:lnTo>
                  <a:lnTo>
                    <a:pt x="411009" y="519868"/>
                  </a:lnTo>
                  <a:lnTo>
                    <a:pt x="406777" y="512464"/>
                  </a:lnTo>
                  <a:lnTo>
                    <a:pt x="402545" y="505060"/>
                  </a:lnTo>
                  <a:lnTo>
                    <a:pt x="398842" y="497392"/>
                  </a:lnTo>
                  <a:lnTo>
                    <a:pt x="395140" y="489988"/>
                  </a:lnTo>
                  <a:lnTo>
                    <a:pt x="391966" y="481791"/>
                  </a:lnTo>
                  <a:lnTo>
                    <a:pt x="388792" y="474122"/>
                  </a:lnTo>
                  <a:lnTo>
                    <a:pt x="385618" y="466189"/>
                  </a:lnTo>
                  <a:lnTo>
                    <a:pt x="382709" y="458256"/>
                  </a:lnTo>
                  <a:lnTo>
                    <a:pt x="380064" y="449795"/>
                  </a:lnTo>
                  <a:lnTo>
                    <a:pt x="377684" y="441862"/>
                  </a:lnTo>
                  <a:lnTo>
                    <a:pt x="375303" y="433400"/>
                  </a:lnTo>
                  <a:lnTo>
                    <a:pt x="373187" y="425203"/>
                  </a:lnTo>
                  <a:lnTo>
                    <a:pt x="371336" y="416477"/>
                  </a:lnTo>
                  <a:lnTo>
                    <a:pt x="370014" y="407750"/>
                  </a:lnTo>
                  <a:lnTo>
                    <a:pt x="368427" y="399289"/>
                  </a:lnTo>
                  <a:lnTo>
                    <a:pt x="367369" y="390562"/>
                  </a:lnTo>
                  <a:lnTo>
                    <a:pt x="366311" y="382101"/>
                  </a:lnTo>
                  <a:lnTo>
                    <a:pt x="365517" y="373110"/>
                  </a:lnTo>
                  <a:lnTo>
                    <a:pt x="364988" y="364120"/>
                  </a:lnTo>
                  <a:lnTo>
                    <a:pt x="364724" y="355129"/>
                  </a:lnTo>
                  <a:lnTo>
                    <a:pt x="364724" y="346403"/>
                  </a:lnTo>
                  <a:lnTo>
                    <a:pt x="364988" y="337412"/>
                  </a:lnTo>
                  <a:lnTo>
                    <a:pt x="365253" y="328422"/>
                  </a:lnTo>
                  <a:lnTo>
                    <a:pt x="365782" y="319695"/>
                  </a:lnTo>
                  <a:lnTo>
                    <a:pt x="366575" y="310705"/>
                  </a:lnTo>
                  <a:lnTo>
                    <a:pt x="367898" y="301979"/>
                  </a:lnTo>
                  <a:lnTo>
                    <a:pt x="368956" y="292988"/>
                  </a:lnTo>
                  <a:lnTo>
                    <a:pt x="370542" y="284791"/>
                  </a:lnTo>
                  <a:lnTo>
                    <a:pt x="372394" y="276064"/>
                  </a:lnTo>
                  <a:lnTo>
                    <a:pt x="374245" y="267603"/>
                  </a:lnTo>
                  <a:lnTo>
                    <a:pt x="376626" y="259141"/>
                  </a:lnTo>
                  <a:lnTo>
                    <a:pt x="378477" y="250944"/>
                  </a:lnTo>
                  <a:lnTo>
                    <a:pt x="381386" y="242746"/>
                  </a:lnTo>
                  <a:lnTo>
                    <a:pt x="384031" y="234549"/>
                  </a:lnTo>
                  <a:lnTo>
                    <a:pt x="386940" y="226616"/>
                  </a:lnTo>
                  <a:lnTo>
                    <a:pt x="390114" y="218683"/>
                  </a:lnTo>
                  <a:lnTo>
                    <a:pt x="393553" y="210750"/>
                  </a:lnTo>
                  <a:lnTo>
                    <a:pt x="396991" y="203082"/>
                  </a:lnTo>
                  <a:lnTo>
                    <a:pt x="400694" y="195678"/>
                  </a:lnTo>
                  <a:lnTo>
                    <a:pt x="404396" y="187745"/>
                  </a:lnTo>
                  <a:lnTo>
                    <a:pt x="408628" y="180341"/>
                  </a:lnTo>
                  <a:lnTo>
                    <a:pt x="412860" y="173201"/>
                  </a:lnTo>
                  <a:lnTo>
                    <a:pt x="417356" y="165797"/>
                  </a:lnTo>
                  <a:lnTo>
                    <a:pt x="422117" y="158658"/>
                  </a:lnTo>
                  <a:lnTo>
                    <a:pt x="426878" y="151783"/>
                  </a:lnTo>
                  <a:lnTo>
                    <a:pt x="431638" y="144907"/>
                  </a:lnTo>
                  <a:lnTo>
                    <a:pt x="436664" y="138297"/>
                  </a:lnTo>
                  <a:lnTo>
                    <a:pt x="441953" y="131686"/>
                  </a:lnTo>
                  <a:lnTo>
                    <a:pt x="447243" y="125075"/>
                  </a:lnTo>
                  <a:lnTo>
                    <a:pt x="453062" y="118993"/>
                  </a:lnTo>
                  <a:lnTo>
                    <a:pt x="458616" y="112647"/>
                  </a:lnTo>
                  <a:lnTo>
                    <a:pt x="464434" y="106301"/>
                  </a:lnTo>
                  <a:lnTo>
                    <a:pt x="470518" y="100483"/>
                  </a:lnTo>
                  <a:lnTo>
                    <a:pt x="476865" y="94666"/>
                  </a:lnTo>
                  <a:lnTo>
                    <a:pt x="482948" y="89113"/>
                  </a:lnTo>
                  <a:lnTo>
                    <a:pt x="489560" y="83560"/>
                  </a:lnTo>
                  <a:lnTo>
                    <a:pt x="496172" y="78271"/>
                  </a:lnTo>
                  <a:lnTo>
                    <a:pt x="502520" y="72983"/>
                  </a:lnTo>
                  <a:lnTo>
                    <a:pt x="509397" y="67958"/>
                  </a:lnTo>
                  <a:lnTo>
                    <a:pt x="516538" y="62934"/>
                  </a:lnTo>
                  <a:lnTo>
                    <a:pt x="523414" y="58175"/>
                  </a:lnTo>
                  <a:lnTo>
                    <a:pt x="530820" y="53679"/>
                  </a:lnTo>
                  <a:lnTo>
                    <a:pt x="537961" y="49184"/>
                  </a:lnTo>
                  <a:lnTo>
                    <a:pt x="545367" y="45217"/>
                  </a:lnTo>
                  <a:lnTo>
                    <a:pt x="553301" y="40987"/>
                  </a:lnTo>
                  <a:lnTo>
                    <a:pt x="560707" y="37020"/>
                  </a:lnTo>
                  <a:lnTo>
                    <a:pt x="568377" y="33583"/>
                  </a:lnTo>
                  <a:lnTo>
                    <a:pt x="576311" y="29881"/>
                  </a:lnTo>
                  <a:lnTo>
                    <a:pt x="584510" y="26707"/>
                  </a:lnTo>
                  <a:lnTo>
                    <a:pt x="592445" y="23534"/>
                  </a:lnTo>
                  <a:lnTo>
                    <a:pt x="600379" y="20361"/>
                  </a:lnTo>
                  <a:lnTo>
                    <a:pt x="608843" y="17717"/>
                  </a:lnTo>
                  <a:lnTo>
                    <a:pt x="617042" y="15073"/>
                  </a:lnTo>
                  <a:lnTo>
                    <a:pt x="625505" y="12693"/>
                  </a:lnTo>
                  <a:lnTo>
                    <a:pt x="633969" y="10313"/>
                  </a:lnTo>
                  <a:lnTo>
                    <a:pt x="642697" y="8462"/>
                  </a:lnTo>
                  <a:lnTo>
                    <a:pt x="651425" y="6875"/>
                  </a:lnTo>
                  <a:lnTo>
                    <a:pt x="659888" y="5024"/>
                  </a:lnTo>
                  <a:lnTo>
                    <a:pt x="668881" y="3702"/>
                  </a:lnTo>
                  <a:lnTo>
                    <a:pt x="677873" y="2644"/>
                  </a:lnTo>
                  <a:lnTo>
                    <a:pt x="686601" y="1851"/>
                  </a:lnTo>
                  <a:lnTo>
                    <a:pt x="695858" y="793"/>
                  </a:lnTo>
                  <a:lnTo>
                    <a:pt x="704851" y="264"/>
                  </a:lnTo>
                  <a:lnTo>
                    <a:pt x="7141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6" name="组合 35"/>
          <p:cNvGrpSpPr>
            <a:grpSpLocks noChangeAspect="1"/>
          </p:cNvGrpSpPr>
          <p:nvPr/>
        </p:nvGrpSpPr>
        <p:grpSpPr>
          <a:xfrm>
            <a:off x="1144587" y="4117073"/>
            <a:ext cx="719995" cy="720000"/>
            <a:chOff x="6295426" y="4475723"/>
            <a:chExt cx="676569" cy="676574"/>
          </a:xfrm>
          <a:solidFill>
            <a:schemeClr val="bg1"/>
          </a:solidFill>
        </p:grpSpPr>
        <p:sp>
          <p:nvSpPr>
            <p:cNvPr id="37" name="22">
              <a:extLst>
                <a:ext uri="{FF2B5EF4-FFF2-40B4-BE49-F238E27FC236}">
                  <a16:creationId xmlns:a16="http://schemas.microsoft.com/office/drawing/2014/main" id="{F7FFC256-0016-47E9-8D63-BFA6CF3F1DEE}"/>
                </a:ext>
              </a:extLst>
            </p:cNvPr>
            <p:cNvSpPr/>
            <p:nvPr/>
          </p:nvSpPr>
          <p:spPr>
            <a:xfrm>
              <a:off x="6295426" y="4475723"/>
              <a:ext cx="676569" cy="676574"/>
            </a:xfrm>
            <a:prstGeom prst="ellipse">
              <a:avLst/>
            </a:prstGeom>
            <a:solidFill>
              <a:schemeClr val="accent6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latin typeface="+mn-ea"/>
              </a:endParaRPr>
            </a:p>
          </p:txBody>
        </p:sp>
        <p:sp>
          <p:nvSpPr>
            <p:cNvPr id="38" name="33"/>
            <p:cNvSpPr>
              <a:spLocks noChangeAspect="1"/>
            </p:cNvSpPr>
            <p:nvPr/>
          </p:nvSpPr>
          <p:spPr bwMode="auto">
            <a:xfrm>
              <a:off x="6516000" y="4680000"/>
              <a:ext cx="325598" cy="324000"/>
            </a:xfrm>
            <a:custGeom>
              <a:avLst/>
              <a:gdLst>
                <a:gd name="T0" fmla="*/ 607 w 622"/>
                <a:gd name="T1" fmla="*/ 446 h 620"/>
                <a:gd name="T2" fmla="*/ 588 w 622"/>
                <a:gd name="T3" fmla="*/ 428 h 620"/>
                <a:gd name="T4" fmla="*/ 498 w 622"/>
                <a:gd name="T5" fmla="*/ 398 h 620"/>
                <a:gd name="T6" fmla="*/ 533 w 622"/>
                <a:gd name="T7" fmla="*/ 266 h 620"/>
                <a:gd name="T8" fmla="*/ 266 w 622"/>
                <a:gd name="T9" fmla="*/ 0 h 620"/>
                <a:gd name="T10" fmla="*/ 0 w 622"/>
                <a:gd name="T11" fmla="*/ 266 h 620"/>
                <a:gd name="T12" fmla="*/ 266 w 622"/>
                <a:gd name="T13" fmla="*/ 533 h 620"/>
                <a:gd name="T14" fmla="*/ 399 w 622"/>
                <a:gd name="T15" fmla="*/ 497 h 620"/>
                <a:gd name="T16" fmla="*/ 348 w 622"/>
                <a:gd name="T17" fmla="*/ 446 h 620"/>
                <a:gd name="T18" fmla="*/ 266 w 622"/>
                <a:gd name="T19" fmla="*/ 464 h 620"/>
                <a:gd name="T20" fmla="*/ 69 w 622"/>
                <a:gd name="T21" fmla="*/ 266 h 620"/>
                <a:gd name="T22" fmla="*/ 266 w 622"/>
                <a:gd name="T23" fmla="*/ 68 h 620"/>
                <a:gd name="T24" fmla="*/ 464 w 622"/>
                <a:gd name="T25" fmla="*/ 266 h 620"/>
                <a:gd name="T26" fmla="*/ 436 w 622"/>
                <a:gd name="T27" fmla="*/ 368 h 620"/>
                <a:gd name="T28" fmla="*/ 402 w 622"/>
                <a:gd name="T29" fmla="*/ 335 h 620"/>
                <a:gd name="T30" fmla="*/ 418 w 622"/>
                <a:gd name="T31" fmla="*/ 266 h 620"/>
                <a:gd name="T32" fmla="*/ 267 w 622"/>
                <a:gd name="T33" fmla="*/ 114 h 620"/>
                <a:gd name="T34" fmla="*/ 115 w 622"/>
                <a:gd name="T35" fmla="*/ 266 h 620"/>
                <a:gd name="T36" fmla="*/ 266 w 622"/>
                <a:gd name="T37" fmla="*/ 418 h 620"/>
                <a:gd name="T38" fmla="*/ 314 w 622"/>
                <a:gd name="T39" fmla="*/ 410 h 620"/>
                <a:gd name="T40" fmla="*/ 243 w 622"/>
                <a:gd name="T41" fmla="*/ 338 h 620"/>
                <a:gd name="T42" fmla="*/ 190 w 622"/>
                <a:gd name="T43" fmla="*/ 266 h 620"/>
                <a:gd name="T44" fmla="*/ 267 w 622"/>
                <a:gd name="T45" fmla="*/ 190 h 620"/>
                <a:gd name="T46" fmla="*/ 343 w 622"/>
                <a:gd name="T47" fmla="*/ 266 h 620"/>
                <a:gd name="T48" fmla="*/ 342 w 622"/>
                <a:gd name="T49" fmla="*/ 276 h 620"/>
                <a:gd name="T50" fmla="*/ 302 w 622"/>
                <a:gd name="T51" fmla="*/ 237 h 620"/>
                <a:gd name="T52" fmla="*/ 234 w 622"/>
                <a:gd name="T53" fmla="*/ 244 h 620"/>
                <a:gd name="T54" fmla="*/ 234 w 622"/>
                <a:gd name="T55" fmla="*/ 245 h 620"/>
                <a:gd name="T56" fmla="*/ 240 w 622"/>
                <a:gd name="T57" fmla="*/ 301 h 620"/>
                <a:gd name="T58" fmla="*/ 406 w 622"/>
                <a:gd name="T59" fmla="*/ 463 h 620"/>
                <a:gd name="T60" fmla="*/ 402 w 622"/>
                <a:gd name="T61" fmla="*/ 489 h 620"/>
                <a:gd name="T62" fmla="*/ 433 w 622"/>
                <a:gd name="T63" fmla="*/ 588 h 620"/>
                <a:gd name="T64" fmla="*/ 451 w 622"/>
                <a:gd name="T65" fmla="*/ 605 h 620"/>
                <a:gd name="T66" fmla="*/ 495 w 622"/>
                <a:gd name="T67" fmla="*/ 592 h 620"/>
                <a:gd name="T68" fmla="*/ 503 w 622"/>
                <a:gd name="T69" fmla="*/ 549 h 620"/>
                <a:gd name="T70" fmla="*/ 551 w 622"/>
                <a:gd name="T71" fmla="*/ 530 h 620"/>
                <a:gd name="T72" fmla="*/ 557 w 622"/>
                <a:gd name="T73" fmla="*/ 499 h 620"/>
                <a:gd name="T74" fmla="*/ 594 w 622"/>
                <a:gd name="T75" fmla="*/ 491 h 620"/>
                <a:gd name="T76" fmla="*/ 607 w 622"/>
                <a:gd name="T77" fmla="*/ 446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22" h="620">
                  <a:moveTo>
                    <a:pt x="607" y="446"/>
                  </a:moveTo>
                  <a:lnTo>
                    <a:pt x="588" y="428"/>
                  </a:lnTo>
                  <a:cubicBezTo>
                    <a:pt x="564" y="405"/>
                    <a:pt x="531" y="394"/>
                    <a:pt x="498" y="398"/>
                  </a:cubicBezTo>
                  <a:cubicBezTo>
                    <a:pt x="520" y="359"/>
                    <a:pt x="533" y="314"/>
                    <a:pt x="533" y="266"/>
                  </a:cubicBezTo>
                  <a:cubicBezTo>
                    <a:pt x="533" y="119"/>
                    <a:pt x="413" y="0"/>
                    <a:pt x="266" y="0"/>
                  </a:cubicBezTo>
                  <a:cubicBezTo>
                    <a:pt x="120" y="0"/>
                    <a:pt x="0" y="119"/>
                    <a:pt x="0" y="266"/>
                  </a:cubicBezTo>
                  <a:cubicBezTo>
                    <a:pt x="0" y="413"/>
                    <a:pt x="120" y="533"/>
                    <a:pt x="266" y="533"/>
                  </a:cubicBezTo>
                  <a:cubicBezTo>
                    <a:pt x="315" y="533"/>
                    <a:pt x="360" y="520"/>
                    <a:pt x="399" y="497"/>
                  </a:cubicBezTo>
                  <a:cubicBezTo>
                    <a:pt x="385" y="483"/>
                    <a:pt x="368" y="465"/>
                    <a:pt x="348" y="446"/>
                  </a:cubicBezTo>
                  <a:cubicBezTo>
                    <a:pt x="323" y="457"/>
                    <a:pt x="296" y="464"/>
                    <a:pt x="266" y="464"/>
                  </a:cubicBezTo>
                  <a:cubicBezTo>
                    <a:pt x="158" y="464"/>
                    <a:pt x="69" y="375"/>
                    <a:pt x="69" y="266"/>
                  </a:cubicBezTo>
                  <a:cubicBezTo>
                    <a:pt x="69" y="157"/>
                    <a:pt x="158" y="68"/>
                    <a:pt x="266" y="68"/>
                  </a:cubicBezTo>
                  <a:cubicBezTo>
                    <a:pt x="375" y="68"/>
                    <a:pt x="464" y="157"/>
                    <a:pt x="464" y="266"/>
                  </a:cubicBezTo>
                  <a:cubicBezTo>
                    <a:pt x="464" y="303"/>
                    <a:pt x="454" y="338"/>
                    <a:pt x="436" y="368"/>
                  </a:cubicBezTo>
                  <a:lnTo>
                    <a:pt x="402" y="335"/>
                  </a:lnTo>
                  <a:cubicBezTo>
                    <a:pt x="412" y="314"/>
                    <a:pt x="418" y="291"/>
                    <a:pt x="418" y="266"/>
                  </a:cubicBezTo>
                  <a:cubicBezTo>
                    <a:pt x="418" y="182"/>
                    <a:pt x="350" y="114"/>
                    <a:pt x="267" y="114"/>
                  </a:cubicBezTo>
                  <a:cubicBezTo>
                    <a:pt x="183" y="114"/>
                    <a:pt x="115" y="182"/>
                    <a:pt x="115" y="266"/>
                  </a:cubicBezTo>
                  <a:cubicBezTo>
                    <a:pt x="115" y="350"/>
                    <a:pt x="183" y="418"/>
                    <a:pt x="266" y="418"/>
                  </a:cubicBezTo>
                  <a:cubicBezTo>
                    <a:pt x="283" y="418"/>
                    <a:pt x="299" y="415"/>
                    <a:pt x="314" y="410"/>
                  </a:cubicBezTo>
                  <a:cubicBezTo>
                    <a:pt x="289" y="385"/>
                    <a:pt x="263" y="360"/>
                    <a:pt x="243" y="338"/>
                  </a:cubicBezTo>
                  <a:cubicBezTo>
                    <a:pt x="212" y="328"/>
                    <a:pt x="190" y="300"/>
                    <a:pt x="190" y="266"/>
                  </a:cubicBezTo>
                  <a:cubicBezTo>
                    <a:pt x="190" y="224"/>
                    <a:pt x="224" y="190"/>
                    <a:pt x="267" y="190"/>
                  </a:cubicBezTo>
                  <a:cubicBezTo>
                    <a:pt x="309" y="190"/>
                    <a:pt x="343" y="224"/>
                    <a:pt x="343" y="266"/>
                  </a:cubicBezTo>
                  <a:cubicBezTo>
                    <a:pt x="343" y="269"/>
                    <a:pt x="342" y="273"/>
                    <a:pt x="342" y="276"/>
                  </a:cubicBezTo>
                  <a:lnTo>
                    <a:pt x="302" y="237"/>
                  </a:lnTo>
                  <a:cubicBezTo>
                    <a:pt x="282" y="217"/>
                    <a:pt x="249" y="221"/>
                    <a:pt x="234" y="244"/>
                  </a:cubicBezTo>
                  <a:cubicBezTo>
                    <a:pt x="234" y="245"/>
                    <a:pt x="234" y="245"/>
                    <a:pt x="234" y="245"/>
                  </a:cubicBezTo>
                  <a:cubicBezTo>
                    <a:pt x="222" y="263"/>
                    <a:pt x="225" y="286"/>
                    <a:pt x="240" y="301"/>
                  </a:cubicBezTo>
                  <a:lnTo>
                    <a:pt x="406" y="463"/>
                  </a:lnTo>
                  <a:lnTo>
                    <a:pt x="402" y="489"/>
                  </a:lnTo>
                  <a:cubicBezTo>
                    <a:pt x="395" y="525"/>
                    <a:pt x="406" y="562"/>
                    <a:pt x="433" y="588"/>
                  </a:cubicBezTo>
                  <a:lnTo>
                    <a:pt x="451" y="605"/>
                  </a:lnTo>
                  <a:cubicBezTo>
                    <a:pt x="466" y="620"/>
                    <a:pt x="491" y="612"/>
                    <a:pt x="495" y="592"/>
                  </a:cubicBezTo>
                  <a:lnTo>
                    <a:pt x="503" y="549"/>
                  </a:lnTo>
                  <a:cubicBezTo>
                    <a:pt x="520" y="553"/>
                    <a:pt x="540" y="547"/>
                    <a:pt x="551" y="530"/>
                  </a:cubicBezTo>
                  <a:cubicBezTo>
                    <a:pt x="557" y="521"/>
                    <a:pt x="559" y="509"/>
                    <a:pt x="557" y="499"/>
                  </a:cubicBezTo>
                  <a:lnTo>
                    <a:pt x="594" y="491"/>
                  </a:lnTo>
                  <a:cubicBezTo>
                    <a:pt x="614" y="486"/>
                    <a:pt x="622" y="461"/>
                    <a:pt x="607" y="446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pic>
        <p:nvPicPr>
          <p:cNvPr id="40" name="Picture 2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0187" y="2305447"/>
            <a:ext cx="5400000" cy="325799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7136CA71-1CC2-40C9-A7C0-BCA59D3A9B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710"/>
          <a:stretch/>
        </p:blipFill>
        <p:spPr>
          <a:xfrm>
            <a:off x="6878746" y="2417403"/>
            <a:ext cx="4161592" cy="261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32"/>
          <p:cNvSpPr txBox="1"/>
          <p:nvPr/>
        </p:nvSpPr>
        <p:spPr>
          <a:xfrm>
            <a:off x="5454926" y="2667794"/>
            <a:ext cx="3600000" cy="704174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r>
              <a:rPr lang="zh-CN" altLang="en-US" sz="4000" dirty="0">
                <a:solidFill>
                  <a:schemeClr val="accent6"/>
                </a:solidFill>
                <a:latin typeface="+mj-ea"/>
                <a:ea typeface="+mj-ea"/>
              </a:rPr>
              <a:t>功能技术实现</a:t>
            </a:r>
          </a:p>
        </p:txBody>
      </p:sp>
      <p:sp>
        <p:nvSpPr>
          <p:cNvPr id="18" name="矩形 17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5454926" y="3505994"/>
            <a:ext cx="4320000" cy="662361"/>
          </a:xfrm>
          <a:prstGeom prst="rect">
            <a:avLst/>
          </a:prstGeom>
        </p:spPr>
        <p:txBody>
          <a:bodyPr wrap="square" lIns="91441" tIns="45720" rIns="91441" bIns="4572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Calibri" panose="020F0502020204030204" pitchFamily="34" charset="0"/>
              </a:rPr>
              <a:t>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Calibri" panose="020F0502020204030204" pitchFamily="34" charset="0"/>
              </a:rPr>
              <a:t>这一部分讲解如何用实现预期功能所需要的技术和设计。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19" name="组合 18"/>
          <p:cNvGrpSpPr>
            <a:grpSpLocks noChangeAspect="1"/>
          </p:cNvGrpSpPr>
          <p:nvPr/>
        </p:nvGrpSpPr>
        <p:grpSpPr>
          <a:xfrm>
            <a:off x="2141847" y="2332115"/>
            <a:ext cx="2126940" cy="2195358"/>
            <a:chOff x="495652" y="3505994"/>
            <a:chExt cx="2371710" cy="2448000"/>
          </a:xfrm>
          <a:solidFill>
            <a:schemeClr val="accent6"/>
          </a:solidFill>
        </p:grpSpPr>
        <p:sp>
          <p:nvSpPr>
            <p:cNvPr id="20" name="TextBox 19"/>
            <p:cNvSpPr txBox="1"/>
            <p:nvPr/>
          </p:nvSpPr>
          <p:spPr>
            <a:xfrm>
              <a:off x="495652" y="4090965"/>
              <a:ext cx="1273701" cy="1278055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87764" tIns="43882" rIns="87764" bIns="43882" rtlCol="0" anchor="ctr" anchorCtr="1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6600" dirty="0">
                  <a:ln w="28575">
                    <a:noFill/>
                    <a:prstDash val="solid"/>
                  </a:ln>
                  <a:solidFill>
                    <a:schemeClr val="accent6"/>
                  </a:solidFill>
                  <a:latin typeface="+mj-ea"/>
                  <a:ea typeface="+mj-ea"/>
                </a:rPr>
                <a:t>02</a:t>
              </a:r>
              <a:endParaRPr lang="zh-CN" altLang="en-US" sz="6600" dirty="0">
                <a:ln w="28575">
                  <a:noFill/>
                  <a:prstDash val="solid"/>
                </a:ln>
                <a:solidFill>
                  <a:schemeClr val="accent6"/>
                </a:solidFill>
                <a:latin typeface="+mj-ea"/>
                <a:ea typeface="+mj-ea"/>
              </a:endParaRPr>
            </a:p>
          </p:txBody>
        </p:sp>
        <p:sp>
          <p:nvSpPr>
            <p:cNvPr id="21" name="图文框 1"/>
            <p:cNvSpPr>
              <a:spLocks noChangeAspect="1"/>
            </p:cNvSpPr>
            <p:nvPr/>
          </p:nvSpPr>
          <p:spPr>
            <a:xfrm>
              <a:off x="664162" y="3505994"/>
              <a:ext cx="2203200" cy="2448000"/>
            </a:xfrm>
            <a:custGeom>
              <a:avLst/>
              <a:gdLst/>
              <a:ahLst/>
              <a:cxnLst/>
              <a:rect l="l" t="t" r="r" b="b"/>
              <a:pathLst>
                <a:path w="3600000" h="3960440">
                  <a:moveTo>
                    <a:pt x="0" y="0"/>
                  </a:moveTo>
                  <a:lnTo>
                    <a:pt x="3600000" y="0"/>
                  </a:lnTo>
                  <a:lnTo>
                    <a:pt x="3600000" y="3960440"/>
                  </a:lnTo>
                  <a:lnTo>
                    <a:pt x="0" y="3960440"/>
                  </a:lnTo>
                  <a:lnTo>
                    <a:pt x="0" y="2988332"/>
                  </a:lnTo>
                  <a:lnTo>
                    <a:pt x="91440" y="2988332"/>
                  </a:lnTo>
                  <a:lnTo>
                    <a:pt x="91440" y="3869000"/>
                  </a:lnTo>
                  <a:lnTo>
                    <a:pt x="3508560" y="3869000"/>
                  </a:lnTo>
                  <a:lnTo>
                    <a:pt x="3508560" y="91440"/>
                  </a:lnTo>
                  <a:lnTo>
                    <a:pt x="91440" y="91440"/>
                  </a:lnTo>
                  <a:lnTo>
                    <a:pt x="91440" y="972108"/>
                  </a:lnTo>
                  <a:lnTo>
                    <a:pt x="0" y="97210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600">
                <a:solidFill>
                  <a:schemeClr val="accent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647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911826" y="635359"/>
            <a:ext cx="3231285" cy="457953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使用主要技术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6829311" y="2536014"/>
            <a:ext cx="4753046" cy="2579791"/>
            <a:chOff x="783824" y="1981992"/>
            <a:chExt cx="5323717" cy="2889532"/>
          </a:xfrm>
        </p:grpSpPr>
        <p:grpSp>
          <p:nvGrpSpPr>
            <p:cNvPr id="15" name="组合 14"/>
            <p:cNvGrpSpPr>
              <a:grpSpLocks noChangeAspect="1"/>
            </p:cNvGrpSpPr>
            <p:nvPr/>
          </p:nvGrpSpPr>
          <p:grpSpPr>
            <a:xfrm>
              <a:off x="783824" y="2071037"/>
              <a:ext cx="5323717" cy="2049574"/>
              <a:chOff x="1343930" y="2478787"/>
              <a:chExt cx="4880461" cy="1878930"/>
            </a:xfrm>
          </p:grpSpPr>
          <p:sp>
            <p:nvSpPr>
              <p:cNvPr id="36" name="椭圆 5"/>
              <p:cNvSpPr/>
              <p:nvPr/>
            </p:nvSpPr>
            <p:spPr>
              <a:xfrm>
                <a:off x="1568000" y="3189444"/>
                <a:ext cx="1728790" cy="256218"/>
              </a:xfrm>
              <a:custGeom>
                <a:avLst/>
                <a:gdLst/>
                <a:ahLst/>
                <a:cxnLst/>
                <a:rect l="l" t="t" r="r" b="b"/>
                <a:pathLst>
                  <a:path w="1769901" h="332156">
                    <a:moveTo>
                      <a:pt x="405557" y="96228"/>
                    </a:moveTo>
                    <a:cubicBezTo>
                      <a:pt x="366980" y="96228"/>
                      <a:pt x="335707" y="127501"/>
                      <a:pt x="335707" y="166078"/>
                    </a:cubicBezTo>
                    <a:cubicBezTo>
                      <a:pt x="335707" y="204655"/>
                      <a:pt x="366980" y="235928"/>
                      <a:pt x="405557" y="235928"/>
                    </a:cubicBezTo>
                    <a:cubicBezTo>
                      <a:pt x="444134" y="235928"/>
                      <a:pt x="475407" y="204655"/>
                      <a:pt x="475407" y="166078"/>
                    </a:cubicBezTo>
                    <a:cubicBezTo>
                      <a:pt x="475407" y="127501"/>
                      <a:pt x="444134" y="96228"/>
                      <a:pt x="405557" y="96228"/>
                    </a:cubicBezTo>
                    <a:close/>
                    <a:moveTo>
                      <a:pt x="404812" y="0"/>
                    </a:moveTo>
                    <a:cubicBezTo>
                      <a:pt x="477383" y="0"/>
                      <a:pt x="539082" y="46547"/>
                      <a:pt x="559974" y="112010"/>
                    </a:cubicBezTo>
                    <a:lnTo>
                      <a:pt x="1769901" y="112010"/>
                    </a:lnTo>
                    <a:lnTo>
                      <a:pt x="1769901" y="229672"/>
                    </a:lnTo>
                    <a:lnTo>
                      <a:pt x="558051" y="229672"/>
                    </a:lnTo>
                    <a:cubicBezTo>
                      <a:pt x="533266" y="289877"/>
                      <a:pt x="473976" y="332156"/>
                      <a:pt x="404812" y="332156"/>
                    </a:cubicBezTo>
                    <a:cubicBezTo>
                      <a:pt x="335648" y="332156"/>
                      <a:pt x="276358" y="289877"/>
                      <a:pt x="251573" y="229672"/>
                    </a:cubicBezTo>
                    <a:lnTo>
                      <a:pt x="0" y="229672"/>
                    </a:lnTo>
                    <a:lnTo>
                      <a:pt x="0" y="112010"/>
                    </a:lnTo>
                    <a:lnTo>
                      <a:pt x="249650" y="112010"/>
                    </a:lnTo>
                    <a:cubicBezTo>
                      <a:pt x="270542" y="46547"/>
                      <a:pt x="332241" y="0"/>
                      <a:pt x="4048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886" tIns="60944" rIns="121886" bIns="60944" rtlCol="0" anchor="ctr"/>
              <a:lstStyle/>
              <a:p>
                <a:pPr algn="ctr"/>
                <a:endParaRPr lang="zh-CN" altLang="en-US" sz="1707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7" name="椭圆 5"/>
              <p:cNvSpPr/>
              <p:nvPr/>
            </p:nvSpPr>
            <p:spPr>
              <a:xfrm>
                <a:off x="3129258" y="3447732"/>
                <a:ext cx="1591199" cy="284426"/>
              </a:xfrm>
              <a:custGeom>
                <a:avLst/>
                <a:gdLst/>
                <a:ahLst/>
                <a:cxnLst/>
                <a:rect l="l" t="t" r="r" b="b"/>
                <a:pathLst>
                  <a:path w="1769901" h="332156">
                    <a:moveTo>
                      <a:pt x="405557" y="96228"/>
                    </a:moveTo>
                    <a:cubicBezTo>
                      <a:pt x="366980" y="96228"/>
                      <a:pt x="335707" y="127501"/>
                      <a:pt x="335707" y="166078"/>
                    </a:cubicBezTo>
                    <a:cubicBezTo>
                      <a:pt x="335707" y="204655"/>
                      <a:pt x="366980" y="235928"/>
                      <a:pt x="405557" y="235928"/>
                    </a:cubicBezTo>
                    <a:cubicBezTo>
                      <a:pt x="444134" y="235928"/>
                      <a:pt x="475407" y="204655"/>
                      <a:pt x="475407" y="166078"/>
                    </a:cubicBezTo>
                    <a:cubicBezTo>
                      <a:pt x="475407" y="127501"/>
                      <a:pt x="444134" y="96228"/>
                      <a:pt x="405557" y="96228"/>
                    </a:cubicBezTo>
                    <a:close/>
                    <a:moveTo>
                      <a:pt x="404812" y="0"/>
                    </a:moveTo>
                    <a:cubicBezTo>
                      <a:pt x="477383" y="0"/>
                      <a:pt x="539082" y="46547"/>
                      <a:pt x="559974" y="112010"/>
                    </a:cubicBezTo>
                    <a:lnTo>
                      <a:pt x="1769901" y="112010"/>
                    </a:lnTo>
                    <a:lnTo>
                      <a:pt x="1769901" y="229672"/>
                    </a:lnTo>
                    <a:lnTo>
                      <a:pt x="558051" y="229672"/>
                    </a:lnTo>
                    <a:cubicBezTo>
                      <a:pt x="533266" y="289877"/>
                      <a:pt x="473976" y="332156"/>
                      <a:pt x="404812" y="332156"/>
                    </a:cubicBezTo>
                    <a:cubicBezTo>
                      <a:pt x="335648" y="332156"/>
                      <a:pt x="276358" y="289877"/>
                      <a:pt x="251573" y="229672"/>
                    </a:cubicBezTo>
                    <a:lnTo>
                      <a:pt x="0" y="229672"/>
                    </a:lnTo>
                    <a:lnTo>
                      <a:pt x="0" y="112010"/>
                    </a:lnTo>
                    <a:lnTo>
                      <a:pt x="249650" y="112010"/>
                    </a:lnTo>
                    <a:cubicBezTo>
                      <a:pt x="270542" y="46547"/>
                      <a:pt x="332241" y="0"/>
                      <a:pt x="4048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886" tIns="60944" rIns="121886" bIns="60944" rtlCol="0" anchor="ctr"/>
              <a:lstStyle/>
              <a:p>
                <a:pPr algn="ctr"/>
                <a:endParaRPr lang="zh-CN" altLang="en-US" sz="170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38" name="椭圆 5"/>
              <p:cNvSpPr/>
              <p:nvPr/>
            </p:nvSpPr>
            <p:spPr>
              <a:xfrm>
                <a:off x="4757258" y="3724410"/>
                <a:ext cx="1304415" cy="264574"/>
              </a:xfrm>
              <a:custGeom>
                <a:avLst/>
                <a:gdLst/>
                <a:ahLst/>
                <a:cxnLst/>
                <a:rect l="l" t="t" r="r" b="b"/>
                <a:pathLst>
                  <a:path w="1769901" h="332156">
                    <a:moveTo>
                      <a:pt x="405557" y="96228"/>
                    </a:moveTo>
                    <a:cubicBezTo>
                      <a:pt x="366980" y="96228"/>
                      <a:pt x="335707" y="127501"/>
                      <a:pt x="335707" y="166078"/>
                    </a:cubicBezTo>
                    <a:cubicBezTo>
                      <a:pt x="335707" y="204655"/>
                      <a:pt x="366980" y="235928"/>
                      <a:pt x="405557" y="235928"/>
                    </a:cubicBezTo>
                    <a:cubicBezTo>
                      <a:pt x="444134" y="235928"/>
                      <a:pt x="475407" y="204655"/>
                      <a:pt x="475407" y="166078"/>
                    </a:cubicBezTo>
                    <a:cubicBezTo>
                      <a:pt x="475407" y="127501"/>
                      <a:pt x="444134" y="96228"/>
                      <a:pt x="405557" y="96228"/>
                    </a:cubicBezTo>
                    <a:close/>
                    <a:moveTo>
                      <a:pt x="404812" y="0"/>
                    </a:moveTo>
                    <a:cubicBezTo>
                      <a:pt x="477383" y="0"/>
                      <a:pt x="539082" y="46547"/>
                      <a:pt x="559974" y="112010"/>
                    </a:cubicBezTo>
                    <a:lnTo>
                      <a:pt x="1769901" y="112010"/>
                    </a:lnTo>
                    <a:lnTo>
                      <a:pt x="1769901" y="229672"/>
                    </a:lnTo>
                    <a:lnTo>
                      <a:pt x="558051" y="229672"/>
                    </a:lnTo>
                    <a:cubicBezTo>
                      <a:pt x="533266" y="289877"/>
                      <a:pt x="473976" y="332156"/>
                      <a:pt x="404812" y="332156"/>
                    </a:cubicBezTo>
                    <a:cubicBezTo>
                      <a:pt x="335648" y="332156"/>
                      <a:pt x="276358" y="289877"/>
                      <a:pt x="251573" y="229672"/>
                    </a:cubicBezTo>
                    <a:lnTo>
                      <a:pt x="0" y="229672"/>
                    </a:lnTo>
                    <a:lnTo>
                      <a:pt x="0" y="112010"/>
                    </a:lnTo>
                    <a:lnTo>
                      <a:pt x="249650" y="112010"/>
                    </a:lnTo>
                    <a:cubicBezTo>
                      <a:pt x="270542" y="46547"/>
                      <a:pt x="332241" y="0"/>
                      <a:pt x="4048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886" tIns="60944" rIns="121886" bIns="60944" rtlCol="0" anchor="ctr"/>
              <a:lstStyle/>
              <a:p>
                <a:pPr algn="ctr"/>
                <a:endParaRPr lang="zh-CN" altLang="en-US" sz="170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343930" y="2478787"/>
                <a:ext cx="2059208" cy="7289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21886" tIns="60944" rIns="121886" bIns="60944" rtlCol="0">
                <a:noAutofit/>
              </a:bodyPr>
              <a:lstStyle/>
              <a:p>
                <a:pPr algn="ctr"/>
                <a:r>
                  <a:rPr lang="en-US" altLang="zh-CN" sz="4800" dirty="0">
                    <a:solidFill>
                      <a:schemeClr val="accent2">
                        <a:lumMod val="75000"/>
                      </a:schemeClr>
                    </a:solidFill>
                    <a:latin typeface="+mn-ea"/>
                    <a:ea typeface="+mn-ea"/>
                    <a:cs typeface="+mn-ea"/>
                  </a:rPr>
                  <a:t>Servlet</a:t>
                </a:r>
                <a:endParaRPr lang="zh-CN" altLang="en-US" sz="4800" dirty="0">
                  <a:solidFill>
                    <a:schemeClr val="accent2">
                      <a:lumMod val="75000"/>
                    </a:schemeClr>
                  </a:solidFill>
                  <a:latin typeface="+mn-ea"/>
                  <a:ea typeface="+mn-ea"/>
                  <a:cs typeface="+mn-ea"/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3010266" y="3724410"/>
                <a:ext cx="1728790" cy="6333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21886" tIns="60944" rIns="121886" bIns="60944" rtlCol="0">
                <a:noAutofit/>
              </a:bodyPr>
              <a:lstStyle/>
              <a:p>
                <a:pPr algn="ctr"/>
                <a:r>
                  <a:rPr lang="en-US" altLang="zh-CN" sz="4800" dirty="0" err="1">
                    <a:solidFill>
                      <a:schemeClr val="accent2">
                        <a:lumMod val="75000"/>
                      </a:schemeClr>
                    </a:solidFill>
                    <a:latin typeface="+mn-ea"/>
                    <a:ea typeface="+mn-ea"/>
                    <a:cs typeface="+mn-ea"/>
                  </a:rPr>
                  <a:t>jsp</a:t>
                </a:r>
                <a:endParaRPr lang="zh-CN" altLang="en-US" sz="4800" dirty="0">
                  <a:solidFill>
                    <a:schemeClr val="accent2">
                      <a:lumMod val="75000"/>
                    </a:schemeClr>
                  </a:solidFill>
                  <a:latin typeface="+mn-ea"/>
                  <a:ea typeface="+mn-ea"/>
                  <a:cs typeface="+mn-ea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4594537" y="2840552"/>
                <a:ext cx="1629854" cy="76462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21886" tIns="60944" rIns="121886" bIns="60944" rtlCol="0">
                <a:no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altLang="zh-CN" sz="4800" dirty="0" err="1">
                    <a:solidFill>
                      <a:schemeClr val="accent2">
                        <a:lumMod val="75000"/>
                      </a:schemeClr>
                    </a:solidFill>
                    <a:latin typeface="+mn-ea"/>
                    <a:ea typeface="+mn-ea"/>
                    <a:cs typeface="+mn-ea"/>
                  </a:rPr>
                  <a:t>css</a:t>
                </a:r>
                <a:endParaRPr lang="zh-CN" altLang="en-US" sz="4800" dirty="0">
                  <a:solidFill>
                    <a:schemeClr val="accent2">
                      <a:lumMod val="75000"/>
                    </a:schemeClr>
                  </a:solidFill>
                  <a:latin typeface="+mn-ea"/>
                  <a:ea typeface="+mn-ea"/>
                  <a:cs typeface="+mn-ea"/>
                </a:endParaRPr>
              </a:p>
            </p:txBody>
          </p:sp>
        </p:grpSp>
        <p:sp>
          <p:nvSpPr>
            <p:cNvPr id="16" name="椭圆 15"/>
            <p:cNvSpPr>
              <a:spLocks noChangeAspect="1"/>
            </p:cNvSpPr>
            <p:nvPr/>
          </p:nvSpPr>
          <p:spPr>
            <a:xfrm>
              <a:off x="1044000" y="3429794"/>
              <a:ext cx="1044000" cy="1044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>
              <a:off x="3009487" y="1981992"/>
              <a:ext cx="1044000" cy="1044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4778408" y="3827524"/>
              <a:ext cx="1044000" cy="1044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Freeform: Shape 37"/>
            <p:cNvSpPr/>
            <p:nvPr/>
          </p:nvSpPr>
          <p:spPr>
            <a:xfrm>
              <a:off x="1381882" y="3794455"/>
              <a:ext cx="368235" cy="30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41" extrusionOk="0">
                  <a:moveTo>
                    <a:pt x="3554" y="7297"/>
                  </a:moveTo>
                  <a:cubicBezTo>
                    <a:pt x="3954" y="7331"/>
                    <a:pt x="4453" y="7289"/>
                    <a:pt x="5005" y="7053"/>
                  </a:cubicBezTo>
                  <a:cubicBezTo>
                    <a:pt x="6349" y="6477"/>
                    <a:pt x="7491" y="4995"/>
                    <a:pt x="8405" y="2648"/>
                  </a:cubicBezTo>
                  <a:lnTo>
                    <a:pt x="8422" y="2598"/>
                  </a:lnTo>
                  <a:cubicBezTo>
                    <a:pt x="8426" y="2582"/>
                    <a:pt x="8908" y="945"/>
                    <a:pt x="9828" y="943"/>
                  </a:cubicBezTo>
                  <a:cubicBezTo>
                    <a:pt x="9832" y="945"/>
                    <a:pt x="10275" y="957"/>
                    <a:pt x="10499" y="1412"/>
                  </a:cubicBezTo>
                  <a:cubicBezTo>
                    <a:pt x="10721" y="1862"/>
                    <a:pt x="10884" y="3061"/>
                    <a:pt x="9482" y="6033"/>
                  </a:cubicBezTo>
                  <a:lnTo>
                    <a:pt x="9306" y="6403"/>
                  </a:lnTo>
                  <a:lnTo>
                    <a:pt x="9598" y="6649"/>
                  </a:lnTo>
                  <a:cubicBezTo>
                    <a:pt x="9651" y="6694"/>
                    <a:pt x="10140" y="7077"/>
                    <a:pt x="11176" y="7077"/>
                  </a:cubicBezTo>
                  <a:lnTo>
                    <a:pt x="19661" y="7077"/>
                  </a:lnTo>
                  <a:cubicBezTo>
                    <a:pt x="20292" y="7077"/>
                    <a:pt x="20807" y="7689"/>
                    <a:pt x="20807" y="8438"/>
                  </a:cubicBezTo>
                  <a:cubicBezTo>
                    <a:pt x="20807" y="9188"/>
                    <a:pt x="20292" y="9799"/>
                    <a:pt x="19661" y="9799"/>
                  </a:cubicBezTo>
                  <a:lnTo>
                    <a:pt x="15507" y="9799"/>
                  </a:lnTo>
                  <a:cubicBezTo>
                    <a:pt x="15473" y="9788"/>
                    <a:pt x="15438" y="9779"/>
                    <a:pt x="15402" y="9779"/>
                  </a:cubicBezTo>
                  <a:lnTo>
                    <a:pt x="13395" y="9779"/>
                  </a:lnTo>
                  <a:cubicBezTo>
                    <a:pt x="13176" y="9779"/>
                    <a:pt x="12998" y="9991"/>
                    <a:pt x="12998" y="10252"/>
                  </a:cubicBezTo>
                  <a:cubicBezTo>
                    <a:pt x="12998" y="10512"/>
                    <a:pt x="13176" y="10723"/>
                    <a:pt x="13395" y="10723"/>
                  </a:cubicBezTo>
                  <a:lnTo>
                    <a:pt x="13565" y="10723"/>
                  </a:lnTo>
                  <a:lnTo>
                    <a:pt x="13565" y="10742"/>
                  </a:lnTo>
                  <a:cubicBezTo>
                    <a:pt x="13565" y="10742"/>
                    <a:pt x="13616" y="10742"/>
                    <a:pt x="13708" y="10742"/>
                  </a:cubicBezTo>
                  <a:cubicBezTo>
                    <a:pt x="13715" y="10751"/>
                    <a:pt x="13722" y="10761"/>
                    <a:pt x="13730" y="10769"/>
                  </a:cubicBezTo>
                  <a:cubicBezTo>
                    <a:pt x="14809" y="11851"/>
                    <a:pt x="14221" y="13735"/>
                    <a:pt x="14216" y="13754"/>
                  </a:cubicBezTo>
                  <a:cubicBezTo>
                    <a:pt x="14208" y="13775"/>
                    <a:pt x="14204" y="13798"/>
                    <a:pt x="14200" y="13821"/>
                  </a:cubicBezTo>
                  <a:cubicBezTo>
                    <a:pt x="14163" y="13904"/>
                    <a:pt x="14145" y="14001"/>
                    <a:pt x="14157" y="14102"/>
                  </a:cubicBezTo>
                  <a:cubicBezTo>
                    <a:pt x="14167" y="14176"/>
                    <a:pt x="14346" y="15913"/>
                    <a:pt x="13175" y="17323"/>
                  </a:cubicBezTo>
                  <a:lnTo>
                    <a:pt x="13147" y="17361"/>
                  </a:lnTo>
                  <a:cubicBezTo>
                    <a:pt x="12922" y="17699"/>
                    <a:pt x="12843" y="18133"/>
                    <a:pt x="12765" y="18550"/>
                  </a:cubicBezTo>
                  <a:cubicBezTo>
                    <a:pt x="12616" y="19370"/>
                    <a:pt x="12486" y="20077"/>
                    <a:pt x="11404" y="20327"/>
                  </a:cubicBezTo>
                  <a:cubicBezTo>
                    <a:pt x="11144" y="20351"/>
                    <a:pt x="8273" y="20612"/>
                    <a:pt x="6707" y="19927"/>
                  </a:cubicBezTo>
                  <a:cubicBezTo>
                    <a:pt x="6098" y="19662"/>
                    <a:pt x="5761" y="19430"/>
                    <a:pt x="5462" y="19226"/>
                  </a:cubicBezTo>
                  <a:cubicBezTo>
                    <a:pt x="4926" y="18857"/>
                    <a:pt x="4546" y="18628"/>
                    <a:pt x="3554" y="18535"/>
                  </a:cubicBezTo>
                  <a:cubicBezTo>
                    <a:pt x="3554" y="18535"/>
                    <a:pt x="3554" y="7297"/>
                    <a:pt x="3554" y="7297"/>
                  </a:cubicBezTo>
                  <a:close/>
                  <a:moveTo>
                    <a:pt x="0" y="19644"/>
                  </a:moveTo>
                  <a:cubicBezTo>
                    <a:pt x="0" y="20162"/>
                    <a:pt x="354" y="20583"/>
                    <a:pt x="789" y="20583"/>
                  </a:cubicBezTo>
                  <a:lnTo>
                    <a:pt x="2764" y="20583"/>
                  </a:lnTo>
                  <a:cubicBezTo>
                    <a:pt x="3200" y="20583"/>
                    <a:pt x="3554" y="20162"/>
                    <a:pt x="3554" y="19644"/>
                  </a:cubicBezTo>
                  <a:lnTo>
                    <a:pt x="3554" y="19480"/>
                  </a:lnTo>
                  <a:cubicBezTo>
                    <a:pt x="4371" y="19567"/>
                    <a:pt x="4647" y="19755"/>
                    <a:pt x="5065" y="20043"/>
                  </a:cubicBezTo>
                  <a:cubicBezTo>
                    <a:pt x="5375" y="20255"/>
                    <a:pt x="5760" y="20520"/>
                    <a:pt x="6433" y="20814"/>
                  </a:cubicBezTo>
                  <a:cubicBezTo>
                    <a:pt x="8235" y="21600"/>
                    <a:pt x="11361" y="21279"/>
                    <a:pt x="11493" y="21265"/>
                  </a:cubicBezTo>
                  <a:lnTo>
                    <a:pt x="11531" y="21258"/>
                  </a:lnTo>
                  <a:cubicBezTo>
                    <a:pt x="13149" y="20897"/>
                    <a:pt x="13386" y="19607"/>
                    <a:pt x="13541" y="18751"/>
                  </a:cubicBezTo>
                  <a:cubicBezTo>
                    <a:pt x="13599" y="18435"/>
                    <a:pt x="13655" y="18135"/>
                    <a:pt x="13758" y="17963"/>
                  </a:cubicBezTo>
                  <a:cubicBezTo>
                    <a:pt x="14450" y="17121"/>
                    <a:pt x="14752" y="16186"/>
                    <a:pt x="14879" y="15434"/>
                  </a:cubicBezTo>
                  <a:cubicBezTo>
                    <a:pt x="14877" y="14947"/>
                    <a:pt x="14916" y="14445"/>
                    <a:pt x="15005" y="13918"/>
                  </a:cubicBezTo>
                  <a:cubicBezTo>
                    <a:pt x="15132" y="13425"/>
                    <a:pt x="15414" y="11966"/>
                    <a:pt x="14750" y="10739"/>
                  </a:cubicBezTo>
                  <a:cubicBezTo>
                    <a:pt x="16494" y="10734"/>
                    <a:pt x="19587" y="10727"/>
                    <a:pt x="19965" y="10727"/>
                  </a:cubicBezTo>
                  <a:cubicBezTo>
                    <a:pt x="20619" y="10727"/>
                    <a:pt x="21223" y="9799"/>
                    <a:pt x="21223" y="9799"/>
                  </a:cubicBezTo>
                  <a:cubicBezTo>
                    <a:pt x="21458" y="9417"/>
                    <a:pt x="21600" y="8948"/>
                    <a:pt x="21600" y="8438"/>
                  </a:cubicBezTo>
                  <a:cubicBezTo>
                    <a:pt x="21600" y="7168"/>
                    <a:pt x="20730" y="6134"/>
                    <a:pt x="19661" y="6134"/>
                  </a:cubicBezTo>
                  <a:lnTo>
                    <a:pt x="11176" y="6134"/>
                  </a:lnTo>
                  <a:cubicBezTo>
                    <a:pt x="10831" y="6134"/>
                    <a:pt x="10571" y="6084"/>
                    <a:pt x="10389" y="6027"/>
                  </a:cubicBezTo>
                  <a:cubicBezTo>
                    <a:pt x="11429" y="3688"/>
                    <a:pt x="11698" y="1977"/>
                    <a:pt x="11184" y="934"/>
                  </a:cubicBezTo>
                  <a:cubicBezTo>
                    <a:pt x="10729" y="11"/>
                    <a:pt x="9864" y="0"/>
                    <a:pt x="9828" y="0"/>
                  </a:cubicBezTo>
                  <a:cubicBezTo>
                    <a:pt x="8399" y="0"/>
                    <a:pt x="7758" y="1998"/>
                    <a:pt x="7676" y="2274"/>
                  </a:cubicBezTo>
                  <a:cubicBezTo>
                    <a:pt x="6199" y="6056"/>
                    <a:pt x="4465" y="6458"/>
                    <a:pt x="3554" y="6357"/>
                  </a:cubicBezTo>
                  <a:lnTo>
                    <a:pt x="3554" y="6192"/>
                  </a:lnTo>
                  <a:cubicBezTo>
                    <a:pt x="3554" y="5674"/>
                    <a:pt x="3200" y="5254"/>
                    <a:pt x="2764" y="5254"/>
                  </a:cubicBezTo>
                  <a:lnTo>
                    <a:pt x="789" y="5254"/>
                  </a:lnTo>
                  <a:cubicBezTo>
                    <a:pt x="354" y="5254"/>
                    <a:pt x="0" y="5674"/>
                    <a:pt x="0" y="6192"/>
                  </a:cubicBezTo>
                  <a:cubicBezTo>
                    <a:pt x="0" y="6192"/>
                    <a:pt x="0" y="19644"/>
                    <a:pt x="0" y="1964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707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3" name="Freeform: Shape 37"/>
            <p:cNvSpPr/>
            <p:nvPr/>
          </p:nvSpPr>
          <p:spPr>
            <a:xfrm>
              <a:off x="3327465" y="2350925"/>
              <a:ext cx="368235" cy="30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41" extrusionOk="0">
                  <a:moveTo>
                    <a:pt x="3554" y="7297"/>
                  </a:moveTo>
                  <a:cubicBezTo>
                    <a:pt x="3954" y="7331"/>
                    <a:pt x="4453" y="7289"/>
                    <a:pt x="5005" y="7053"/>
                  </a:cubicBezTo>
                  <a:cubicBezTo>
                    <a:pt x="6349" y="6477"/>
                    <a:pt x="7491" y="4995"/>
                    <a:pt x="8405" y="2648"/>
                  </a:cubicBezTo>
                  <a:lnTo>
                    <a:pt x="8422" y="2598"/>
                  </a:lnTo>
                  <a:cubicBezTo>
                    <a:pt x="8426" y="2582"/>
                    <a:pt x="8908" y="945"/>
                    <a:pt x="9828" y="943"/>
                  </a:cubicBezTo>
                  <a:cubicBezTo>
                    <a:pt x="9832" y="945"/>
                    <a:pt x="10275" y="957"/>
                    <a:pt x="10499" y="1412"/>
                  </a:cubicBezTo>
                  <a:cubicBezTo>
                    <a:pt x="10721" y="1862"/>
                    <a:pt x="10884" y="3061"/>
                    <a:pt x="9482" y="6033"/>
                  </a:cubicBezTo>
                  <a:lnTo>
                    <a:pt x="9306" y="6403"/>
                  </a:lnTo>
                  <a:lnTo>
                    <a:pt x="9598" y="6649"/>
                  </a:lnTo>
                  <a:cubicBezTo>
                    <a:pt x="9651" y="6694"/>
                    <a:pt x="10140" y="7077"/>
                    <a:pt x="11176" y="7077"/>
                  </a:cubicBezTo>
                  <a:lnTo>
                    <a:pt x="19661" y="7077"/>
                  </a:lnTo>
                  <a:cubicBezTo>
                    <a:pt x="20292" y="7077"/>
                    <a:pt x="20807" y="7689"/>
                    <a:pt x="20807" y="8438"/>
                  </a:cubicBezTo>
                  <a:cubicBezTo>
                    <a:pt x="20807" y="9188"/>
                    <a:pt x="20292" y="9799"/>
                    <a:pt x="19661" y="9799"/>
                  </a:cubicBezTo>
                  <a:lnTo>
                    <a:pt x="15507" y="9799"/>
                  </a:lnTo>
                  <a:cubicBezTo>
                    <a:pt x="15473" y="9788"/>
                    <a:pt x="15438" y="9779"/>
                    <a:pt x="15402" y="9779"/>
                  </a:cubicBezTo>
                  <a:lnTo>
                    <a:pt x="13395" y="9779"/>
                  </a:lnTo>
                  <a:cubicBezTo>
                    <a:pt x="13176" y="9779"/>
                    <a:pt x="12998" y="9991"/>
                    <a:pt x="12998" y="10252"/>
                  </a:cubicBezTo>
                  <a:cubicBezTo>
                    <a:pt x="12998" y="10512"/>
                    <a:pt x="13176" y="10723"/>
                    <a:pt x="13395" y="10723"/>
                  </a:cubicBezTo>
                  <a:lnTo>
                    <a:pt x="13565" y="10723"/>
                  </a:lnTo>
                  <a:lnTo>
                    <a:pt x="13565" y="10742"/>
                  </a:lnTo>
                  <a:cubicBezTo>
                    <a:pt x="13565" y="10742"/>
                    <a:pt x="13616" y="10742"/>
                    <a:pt x="13708" y="10742"/>
                  </a:cubicBezTo>
                  <a:cubicBezTo>
                    <a:pt x="13715" y="10751"/>
                    <a:pt x="13722" y="10761"/>
                    <a:pt x="13730" y="10769"/>
                  </a:cubicBezTo>
                  <a:cubicBezTo>
                    <a:pt x="14809" y="11851"/>
                    <a:pt x="14221" y="13735"/>
                    <a:pt x="14216" y="13754"/>
                  </a:cubicBezTo>
                  <a:cubicBezTo>
                    <a:pt x="14208" y="13775"/>
                    <a:pt x="14204" y="13798"/>
                    <a:pt x="14200" y="13821"/>
                  </a:cubicBezTo>
                  <a:cubicBezTo>
                    <a:pt x="14163" y="13904"/>
                    <a:pt x="14145" y="14001"/>
                    <a:pt x="14157" y="14102"/>
                  </a:cubicBezTo>
                  <a:cubicBezTo>
                    <a:pt x="14167" y="14176"/>
                    <a:pt x="14346" y="15913"/>
                    <a:pt x="13175" y="17323"/>
                  </a:cubicBezTo>
                  <a:lnTo>
                    <a:pt x="13147" y="17361"/>
                  </a:lnTo>
                  <a:cubicBezTo>
                    <a:pt x="12922" y="17699"/>
                    <a:pt x="12843" y="18133"/>
                    <a:pt x="12765" y="18550"/>
                  </a:cubicBezTo>
                  <a:cubicBezTo>
                    <a:pt x="12616" y="19370"/>
                    <a:pt x="12486" y="20077"/>
                    <a:pt x="11404" y="20327"/>
                  </a:cubicBezTo>
                  <a:cubicBezTo>
                    <a:pt x="11144" y="20351"/>
                    <a:pt x="8273" y="20612"/>
                    <a:pt x="6707" y="19927"/>
                  </a:cubicBezTo>
                  <a:cubicBezTo>
                    <a:pt x="6098" y="19662"/>
                    <a:pt x="5761" y="19430"/>
                    <a:pt x="5462" y="19226"/>
                  </a:cubicBezTo>
                  <a:cubicBezTo>
                    <a:pt x="4926" y="18857"/>
                    <a:pt x="4546" y="18628"/>
                    <a:pt x="3554" y="18535"/>
                  </a:cubicBezTo>
                  <a:cubicBezTo>
                    <a:pt x="3554" y="18535"/>
                    <a:pt x="3554" y="7297"/>
                    <a:pt x="3554" y="7297"/>
                  </a:cubicBezTo>
                  <a:close/>
                  <a:moveTo>
                    <a:pt x="0" y="19644"/>
                  </a:moveTo>
                  <a:cubicBezTo>
                    <a:pt x="0" y="20162"/>
                    <a:pt x="354" y="20583"/>
                    <a:pt x="789" y="20583"/>
                  </a:cubicBezTo>
                  <a:lnTo>
                    <a:pt x="2764" y="20583"/>
                  </a:lnTo>
                  <a:cubicBezTo>
                    <a:pt x="3200" y="20583"/>
                    <a:pt x="3554" y="20162"/>
                    <a:pt x="3554" y="19644"/>
                  </a:cubicBezTo>
                  <a:lnTo>
                    <a:pt x="3554" y="19480"/>
                  </a:lnTo>
                  <a:cubicBezTo>
                    <a:pt x="4371" y="19567"/>
                    <a:pt x="4647" y="19755"/>
                    <a:pt x="5065" y="20043"/>
                  </a:cubicBezTo>
                  <a:cubicBezTo>
                    <a:pt x="5375" y="20255"/>
                    <a:pt x="5760" y="20520"/>
                    <a:pt x="6433" y="20814"/>
                  </a:cubicBezTo>
                  <a:cubicBezTo>
                    <a:pt x="8235" y="21600"/>
                    <a:pt x="11361" y="21279"/>
                    <a:pt x="11493" y="21265"/>
                  </a:cubicBezTo>
                  <a:lnTo>
                    <a:pt x="11531" y="21258"/>
                  </a:lnTo>
                  <a:cubicBezTo>
                    <a:pt x="13149" y="20897"/>
                    <a:pt x="13386" y="19607"/>
                    <a:pt x="13541" y="18751"/>
                  </a:cubicBezTo>
                  <a:cubicBezTo>
                    <a:pt x="13599" y="18435"/>
                    <a:pt x="13655" y="18135"/>
                    <a:pt x="13758" y="17963"/>
                  </a:cubicBezTo>
                  <a:cubicBezTo>
                    <a:pt x="14450" y="17121"/>
                    <a:pt x="14752" y="16186"/>
                    <a:pt x="14879" y="15434"/>
                  </a:cubicBezTo>
                  <a:cubicBezTo>
                    <a:pt x="14877" y="14947"/>
                    <a:pt x="14916" y="14445"/>
                    <a:pt x="15005" y="13918"/>
                  </a:cubicBezTo>
                  <a:cubicBezTo>
                    <a:pt x="15132" y="13425"/>
                    <a:pt x="15414" y="11966"/>
                    <a:pt x="14750" y="10739"/>
                  </a:cubicBezTo>
                  <a:cubicBezTo>
                    <a:pt x="16494" y="10734"/>
                    <a:pt x="19587" y="10727"/>
                    <a:pt x="19965" y="10727"/>
                  </a:cubicBezTo>
                  <a:cubicBezTo>
                    <a:pt x="20619" y="10727"/>
                    <a:pt x="21223" y="9799"/>
                    <a:pt x="21223" y="9799"/>
                  </a:cubicBezTo>
                  <a:cubicBezTo>
                    <a:pt x="21458" y="9417"/>
                    <a:pt x="21600" y="8948"/>
                    <a:pt x="21600" y="8438"/>
                  </a:cubicBezTo>
                  <a:cubicBezTo>
                    <a:pt x="21600" y="7168"/>
                    <a:pt x="20730" y="6134"/>
                    <a:pt x="19661" y="6134"/>
                  </a:cubicBezTo>
                  <a:lnTo>
                    <a:pt x="11176" y="6134"/>
                  </a:lnTo>
                  <a:cubicBezTo>
                    <a:pt x="10831" y="6134"/>
                    <a:pt x="10571" y="6084"/>
                    <a:pt x="10389" y="6027"/>
                  </a:cubicBezTo>
                  <a:cubicBezTo>
                    <a:pt x="11429" y="3688"/>
                    <a:pt x="11698" y="1977"/>
                    <a:pt x="11184" y="934"/>
                  </a:cubicBezTo>
                  <a:cubicBezTo>
                    <a:pt x="10729" y="11"/>
                    <a:pt x="9864" y="0"/>
                    <a:pt x="9828" y="0"/>
                  </a:cubicBezTo>
                  <a:cubicBezTo>
                    <a:pt x="8399" y="0"/>
                    <a:pt x="7758" y="1998"/>
                    <a:pt x="7676" y="2274"/>
                  </a:cubicBezTo>
                  <a:cubicBezTo>
                    <a:pt x="6199" y="6056"/>
                    <a:pt x="4465" y="6458"/>
                    <a:pt x="3554" y="6357"/>
                  </a:cubicBezTo>
                  <a:lnTo>
                    <a:pt x="3554" y="6192"/>
                  </a:lnTo>
                  <a:cubicBezTo>
                    <a:pt x="3554" y="5674"/>
                    <a:pt x="3200" y="5254"/>
                    <a:pt x="2764" y="5254"/>
                  </a:cubicBezTo>
                  <a:lnTo>
                    <a:pt x="789" y="5254"/>
                  </a:lnTo>
                  <a:cubicBezTo>
                    <a:pt x="354" y="5254"/>
                    <a:pt x="0" y="5674"/>
                    <a:pt x="0" y="6192"/>
                  </a:cubicBezTo>
                  <a:cubicBezTo>
                    <a:pt x="0" y="6192"/>
                    <a:pt x="0" y="19644"/>
                    <a:pt x="0" y="1964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707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4" name="Freeform: Shape 37"/>
            <p:cNvSpPr/>
            <p:nvPr/>
          </p:nvSpPr>
          <p:spPr>
            <a:xfrm>
              <a:off x="5134989" y="4196457"/>
              <a:ext cx="368235" cy="30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41" extrusionOk="0">
                  <a:moveTo>
                    <a:pt x="3554" y="7297"/>
                  </a:moveTo>
                  <a:cubicBezTo>
                    <a:pt x="3954" y="7331"/>
                    <a:pt x="4453" y="7289"/>
                    <a:pt x="5005" y="7053"/>
                  </a:cubicBezTo>
                  <a:cubicBezTo>
                    <a:pt x="6349" y="6477"/>
                    <a:pt x="7491" y="4995"/>
                    <a:pt x="8405" y="2648"/>
                  </a:cubicBezTo>
                  <a:lnTo>
                    <a:pt x="8422" y="2598"/>
                  </a:lnTo>
                  <a:cubicBezTo>
                    <a:pt x="8426" y="2582"/>
                    <a:pt x="8908" y="945"/>
                    <a:pt x="9828" y="943"/>
                  </a:cubicBezTo>
                  <a:cubicBezTo>
                    <a:pt x="9832" y="945"/>
                    <a:pt x="10275" y="957"/>
                    <a:pt x="10499" y="1412"/>
                  </a:cubicBezTo>
                  <a:cubicBezTo>
                    <a:pt x="10721" y="1862"/>
                    <a:pt x="10884" y="3061"/>
                    <a:pt x="9482" y="6033"/>
                  </a:cubicBezTo>
                  <a:lnTo>
                    <a:pt x="9306" y="6403"/>
                  </a:lnTo>
                  <a:lnTo>
                    <a:pt x="9598" y="6649"/>
                  </a:lnTo>
                  <a:cubicBezTo>
                    <a:pt x="9651" y="6694"/>
                    <a:pt x="10140" y="7077"/>
                    <a:pt x="11176" y="7077"/>
                  </a:cubicBezTo>
                  <a:lnTo>
                    <a:pt x="19661" y="7077"/>
                  </a:lnTo>
                  <a:cubicBezTo>
                    <a:pt x="20292" y="7077"/>
                    <a:pt x="20807" y="7689"/>
                    <a:pt x="20807" y="8438"/>
                  </a:cubicBezTo>
                  <a:cubicBezTo>
                    <a:pt x="20807" y="9188"/>
                    <a:pt x="20292" y="9799"/>
                    <a:pt x="19661" y="9799"/>
                  </a:cubicBezTo>
                  <a:lnTo>
                    <a:pt x="15507" y="9799"/>
                  </a:lnTo>
                  <a:cubicBezTo>
                    <a:pt x="15473" y="9788"/>
                    <a:pt x="15438" y="9779"/>
                    <a:pt x="15402" y="9779"/>
                  </a:cubicBezTo>
                  <a:lnTo>
                    <a:pt x="13395" y="9779"/>
                  </a:lnTo>
                  <a:cubicBezTo>
                    <a:pt x="13176" y="9779"/>
                    <a:pt x="12998" y="9991"/>
                    <a:pt x="12998" y="10252"/>
                  </a:cubicBezTo>
                  <a:cubicBezTo>
                    <a:pt x="12998" y="10512"/>
                    <a:pt x="13176" y="10723"/>
                    <a:pt x="13395" y="10723"/>
                  </a:cubicBezTo>
                  <a:lnTo>
                    <a:pt x="13565" y="10723"/>
                  </a:lnTo>
                  <a:lnTo>
                    <a:pt x="13565" y="10742"/>
                  </a:lnTo>
                  <a:cubicBezTo>
                    <a:pt x="13565" y="10742"/>
                    <a:pt x="13616" y="10742"/>
                    <a:pt x="13708" y="10742"/>
                  </a:cubicBezTo>
                  <a:cubicBezTo>
                    <a:pt x="13715" y="10751"/>
                    <a:pt x="13722" y="10761"/>
                    <a:pt x="13730" y="10769"/>
                  </a:cubicBezTo>
                  <a:cubicBezTo>
                    <a:pt x="14809" y="11851"/>
                    <a:pt x="14221" y="13735"/>
                    <a:pt x="14216" y="13754"/>
                  </a:cubicBezTo>
                  <a:cubicBezTo>
                    <a:pt x="14208" y="13775"/>
                    <a:pt x="14204" y="13798"/>
                    <a:pt x="14200" y="13821"/>
                  </a:cubicBezTo>
                  <a:cubicBezTo>
                    <a:pt x="14163" y="13904"/>
                    <a:pt x="14145" y="14001"/>
                    <a:pt x="14157" y="14102"/>
                  </a:cubicBezTo>
                  <a:cubicBezTo>
                    <a:pt x="14167" y="14176"/>
                    <a:pt x="14346" y="15913"/>
                    <a:pt x="13175" y="17323"/>
                  </a:cubicBezTo>
                  <a:lnTo>
                    <a:pt x="13147" y="17361"/>
                  </a:lnTo>
                  <a:cubicBezTo>
                    <a:pt x="12922" y="17699"/>
                    <a:pt x="12843" y="18133"/>
                    <a:pt x="12765" y="18550"/>
                  </a:cubicBezTo>
                  <a:cubicBezTo>
                    <a:pt x="12616" y="19370"/>
                    <a:pt x="12486" y="20077"/>
                    <a:pt x="11404" y="20327"/>
                  </a:cubicBezTo>
                  <a:cubicBezTo>
                    <a:pt x="11144" y="20351"/>
                    <a:pt x="8273" y="20612"/>
                    <a:pt x="6707" y="19927"/>
                  </a:cubicBezTo>
                  <a:cubicBezTo>
                    <a:pt x="6098" y="19662"/>
                    <a:pt x="5761" y="19430"/>
                    <a:pt x="5462" y="19226"/>
                  </a:cubicBezTo>
                  <a:cubicBezTo>
                    <a:pt x="4926" y="18857"/>
                    <a:pt x="4546" y="18628"/>
                    <a:pt x="3554" y="18535"/>
                  </a:cubicBezTo>
                  <a:cubicBezTo>
                    <a:pt x="3554" y="18535"/>
                    <a:pt x="3554" y="7297"/>
                    <a:pt x="3554" y="7297"/>
                  </a:cubicBezTo>
                  <a:close/>
                  <a:moveTo>
                    <a:pt x="0" y="19644"/>
                  </a:moveTo>
                  <a:cubicBezTo>
                    <a:pt x="0" y="20162"/>
                    <a:pt x="354" y="20583"/>
                    <a:pt x="789" y="20583"/>
                  </a:cubicBezTo>
                  <a:lnTo>
                    <a:pt x="2764" y="20583"/>
                  </a:lnTo>
                  <a:cubicBezTo>
                    <a:pt x="3200" y="20583"/>
                    <a:pt x="3554" y="20162"/>
                    <a:pt x="3554" y="19644"/>
                  </a:cubicBezTo>
                  <a:lnTo>
                    <a:pt x="3554" y="19480"/>
                  </a:lnTo>
                  <a:cubicBezTo>
                    <a:pt x="4371" y="19567"/>
                    <a:pt x="4647" y="19755"/>
                    <a:pt x="5065" y="20043"/>
                  </a:cubicBezTo>
                  <a:cubicBezTo>
                    <a:pt x="5375" y="20255"/>
                    <a:pt x="5760" y="20520"/>
                    <a:pt x="6433" y="20814"/>
                  </a:cubicBezTo>
                  <a:cubicBezTo>
                    <a:pt x="8235" y="21600"/>
                    <a:pt x="11361" y="21279"/>
                    <a:pt x="11493" y="21265"/>
                  </a:cubicBezTo>
                  <a:lnTo>
                    <a:pt x="11531" y="21258"/>
                  </a:lnTo>
                  <a:cubicBezTo>
                    <a:pt x="13149" y="20897"/>
                    <a:pt x="13386" y="19607"/>
                    <a:pt x="13541" y="18751"/>
                  </a:cubicBezTo>
                  <a:cubicBezTo>
                    <a:pt x="13599" y="18435"/>
                    <a:pt x="13655" y="18135"/>
                    <a:pt x="13758" y="17963"/>
                  </a:cubicBezTo>
                  <a:cubicBezTo>
                    <a:pt x="14450" y="17121"/>
                    <a:pt x="14752" y="16186"/>
                    <a:pt x="14879" y="15434"/>
                  </a:cubicBezTo>
                  <a:cubicBezTo>
                    <a:pt x="14877" y="14947"/>
                    <a:pt x="14916" y="14445"/>
                    <a:pt x="15005" y="13918"/>
                  </a:cubicBezTo>
                  <a:cubicBezTo>
                    <a:pt x="15132" y="13425"/>
                    <a:pt x="15414" y="11966"/>
                    <a:pt x="14750" y="10739"/>
                  </a:cubicBezTo>
                  <a:cubicBezTo>
                    <a:pt x="16494" y="10734"/>
                    <a:pt x="19587" y="10727"/>
                    <a:pt x="19965" y="10727"/>
                  </a:cubicBezTo>
                  <a:cubicBezTo>
                    <a:pt x="20619" y="10727"/>
                    <a:pt x="21223" y="9799"/>
                    <a:pt x="21223" y="9799"/>
                  </a:cubicBezTo>
                  <a:cubicBezTo>
                    <a:pt x="21458" y="9417"/>
                    <a:pt x="21600" y="8948"/>
                    <a:pt x="21600" y="8438"/>
                  </a:cubicBezTo>
                  <a:cubicBezTo>
                    <a:pt x="21600" y="7168"/>
                    <a:pt x="20730" y="6134"/>
                    <a:pt x="19661" y="6134"/>
                  </a:cubicBezTo>
                  <a:lnTo>
                    <a:pt x="11176" y="6134"/>
                  </a:lnTo>
                  <a:cubicBezTo>
                    <a:pt x="10831" y="6134"/>
                    <a:pt x="10571" y="6084"/>
                    <a:pt x="10389" y="6027"/>
                  </a:cubicBezTo>
                  <a:cubicBezTo>
                    <a:pt x="11429" y="3688"/>
                    <a:pt x="11698" y="1977"/>
                    <a:pt x="11184" y="934"/>
                  </a:cubicBezTo>
                  <a:cubicBezTo>
                    <a:pt x="10729" y="11"/>
                    <a:pt x="9864" y="0"/>
                    <a:pt x="9828" y="0"/>
                  </a:cubicBezTo>
                  <a:cubicBezTo>
                    <a:pt x="8399" y="0"/>
                    <a:pt x="7758" y="1998"/>
                    <a:pt x="7676" y="2274"/>
                  </a:cubicBezTo>
                  <a:cubicBezTo>
                    <a:pt x="6199" y="6056"/>
                    <a:pt x="4465" y="6458"/>
                    <a:pt x="3554" y="6357"/>
                  </a:cubicBezTo>
                  <a:lnTo>
                    <a:pt x="3554" y="6192"/>
                  </a:lnTo>
                  <a:cubicBezTo>
                    <a:pt x="3554" y="5674"/>
                    <a:pt x="3200" y="5254"/>
                    <a:pt x="2764" y="5254"/>
                  </a:cubicBezTo>
                  <a:lnTo>
                    <a:pt x="789" y="5254"/>
                  </a:lnTo>
                  <a:cubicBezTo>
                    <a:pt x="354" y="5254"/>
                    <a:pt x="0" y="5674"/>
                    <a:pt x="0" y="6192"/>
                  </a:cubicBezTo>
                  <a:cubicBezTo>
                    <a:pt x="0" y="6192"/>
                    <a:pt x="0" y="19644"/>
                    <a:pt x="0" y="1964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707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51B7A7E-FE52-4707-8B5E-D60C0ED53733}"/>
              </a:ext>
            </a:extLst>
          </p:cNvPr>
          <p:cNvGrpSpPr>
            <a:grpSpLocks noChangeAspect="1"/>
          </p:cNvGrpSpPr>
          <p:nvPr/>
        </p:nvGrpSpPr>
        <p:grpSpPr>
          <a:xfrm>
            <a:off x="187480" y="1205337"/>
            <a:ext cx="6832785" cy="2820353"/>
            <a:chOff x="685247" y="1897434"/>
            <a:chExt cx="7205239" cy="297409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1D01ADBE-69E6-45CE-89B1-0A22A910375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85247" y="1897434"/>
              <a:ext cx="7205239" cy="2537403"/>
              <a:chOff x="1253560" y="2319635"/>
              <a:chExt cx="6605326" cy="2326141"/>
            </a:xfrm>
          </p:grpSpPr>
          <p:sp>
            <p:nvSpPr>
              <p:cNvPr id="47" name="椭圆 5">
                <a:extLst>
                  <a:ext uri="{FF2B5EF4-FFF2-40B4-BE49-F238E27FC236}">
                    <a16:creationId xmlns:a16="http://schemas.microsoft.com/office/drawing/2014/main" id="{DEB39135-2D98-4A20-BC25-9C85591CD412}"/>
                  </a:ext>
                </a:extLst>
              </p:cNvPr>
              <p:cNvSpPr/>
              <p:nvPr/>
            </p:nvSpPr>
            <p:spPr>
              <a:xfrm>
                <a:off x="1526637" y="3126066"/>
                <a:ext cx="1545134" cy="256214"/>
              </a:xfrm>
              <a:custGeom>
                <a:avLst/>
                <a:gdLst/>
                <a:ahLst/>
                <a:cxnLst/>
                <a:rect l="l" t="t" r="r" b="b"/>
                <a:pathLst>
                  <a:path w="1769901" h="332156">
                    <a:moveTo>
                      <a:pt x="405557" y="96228"/>
                    </a:moveTo>
                    <a:cubicBezTo>
                      <a:pt x="366980" y="96228"/>
                      <a:pt x="335707" y="127501"/>
                      <a:pt x="335707" y="166078"/>
                    </a:cubicBezTo>
                    <a:cubicBezTo>
                      <a:pt x="335707" y="204655"/>
                      <a:pt x="366980" y="235928"/>
                      <a:pt x="405557" y="235928"/>
                    </a:cubicBezTo>
                    <a:cubicBezTo>
                      <a:pt x="444134" y="235928"/>
                      <a:pt x="475407" y="204655"/>
                      <a:pt x="475407" y="166078"/>
                    </a:cubicBezTo>
                    <a:cubicBezTo>
                      <a:pt x="475407" y="127501"/>
                      <a:pt x="444134" y="96228"/>
                      <a:pt x="405557" y="96228"/>
                    </a:cubicBezTo>
                    <a:close/>
                    <a:moveTo>
                      <a:pt x="404812" y="0"/>
                    </a:moveTo>
                    <a:cubicBezTo>
                      <a:pt x="477383" y="0"/>
                      <a:pt x="539082" y="46547"/>
                      <a:pt x="559974" y="112010"/>
                    </a:cubicBezTo>
                    <a:lnTo>
                      <a:pt x="1769901" y="112010"/>
                    </a:lnTo>
                    <a:lnTo>
                      <a:pt x="1769901" y="229672"/>
                    </a:lnTo>
                    <a:lnTo>
                      <a:pt x="558051" y="229672"/>
                    </a:lnTo>
                    <a:cubicBezTo>
                      <a:pt x="533266" y="289877"/>
                      <a:pt x="473976" y="332156"/>
                      <a:pt x="404812" y="332156"/>
                    </a:cubicBezTo>
                    <a:cubicBezTo>
                      <a:pt x="335648" y="332156"/>
                      <a:pt x="276358" y="289877"/>
                      <a:pt x="251573" y="229672"/>
                    </a:cubicBezTo>
                    <a:lnTo>
                      <a:pt x="0" y="229672"/>
                    </a:lnTo>
                    <a:lnTo>
                      <a:pt x="0" y="112010"/>
                    </a:lnTo>
                    <a:lnTo>
                      <a:pt x="249650" y="112010"/>
                    </a:lnTo>
                    <a:cubicBezTo>
                      <a:pt x="270542" y="46547"/>
                      <a:pt x="332241" y="0"/>
                      <a:pt x="4048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886" tIns="60944" rIns="121886" bIns="60944" rtlCol="0" anchor="ctr"/>
              <a:lstStyle/>
              <a:p>
                <a:pPr algn="ctr"/>
                <a:endParaRPr lang="zh-CN" altLang="en-US" sz="1707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8" name="椭圆 5">
                <a:extLst>
                  <a:ext uri="{FF2B5EF4-FFF2-40B4-BE49-F238E27FC236}">
                    <a16:creationId xmlns:a16="http://schemas.microsoft.com/office/drawing/2014/main" id="{D537B566-675E-4A84-991F-FFF8E7EE0540}"/>
                  </a:ext>
                </a:extLst>
              </p:cNvPr>
              <p:cNvSpPr/>
              <p:nvPr/>
            </p:nvSpPr>
            <p:spPr>
              <a:xfrm>
                <a:off x="3129258" y="3447731"/>
                <a:ext cx="1304415" cy="273898"/>
              </a:xfrm>
              <a:custGeom>
                <a:avLst/>
                <a:gdLst/>
                <a:ahLst/>
                <a:cxnLst/>
                <a:rect l="l" t="t" r="r" b="b"/>
                <a:pathLst>
                  <a:path w="1769901" h="332156">
                    <a:moveTo>
                      <a:pt x="405557" y="96228"/>
                    </a:moveTo>
                    <a:cubicBezTo>
                      <a:pt x="366980" y="96228"/>
                      <a:pt x="335707" y="127501"/>
                      <a:pt x="335707" y="166078"/>
                    </a:cubicBezTo>
                    <a:cubicBezTo>
                      <a:pt x="335707" y="204655"/>
                      <a:pt x="366980" y="235928"/>
                      <a:pt x="405557" y="235928"/>
                    </a:cubicBezTo>
                    <a:cubicBezTo>
                      <a:pt x="444134" y="235928"/>
                      <a:pt x="475407" y="204655"/>
                      <a:pt x="475407" y="166078"/>
                    </a:cubicBezTo>
                    <a:cubicBezTo>
                      <a:pt x="475407" y="127501"/>
                      <a:pt x="444134" y="96228"/>
                      <a:pt x="405557" y="96228"/>
                    </a:cubicBezTo>
                    <a:close/>
                    <a:moveTo>
                      <a:pt x="404812" y="0"/>
                    </a:moveTo>
                    <a:cubicBezTo>
                      <a:pt x="477383" y="0"/>
                      <a:pt x="539082" y="46547"/>
                      <a:pt x="559974" y="112010"/>
                    </a:cubicBezTo>
                    <a:lnTo>
                      <a:pt x="1769901" y="112010"/>
                    </a:lnTo>
                    <a:lnTo>
                      <a:pt x="1769901" y="229672"/>
                    </a:lnTo>
                    <a:lnTo>
                      <a:pt x="558051" y="229672"/>
                    </a:lnTo>
                    <a:cubicBezTo>
                      <a:pt x="533266" y="289877"/>
                      <a:pt x="473976" y="332156"/>
                      <a:pt x="404812" y="332156"/>
                    </a:cubicBezTo>
                    <a:cubicBezTo>
                      <a:pt x="335648" y="332156"/>
                      <a:pt x="276358" y="289877"/>
                      <a:pt x="251573" y="229672"/>
                    </a:cubicBezTo>
                    <a:lnTo>
                      <a:pt x="0" y="229672"/>
                    </a:lnTo>
                    <a:lnTo>
                      <a:pt x="0" y="112010"/>
                    </a:lnTo>
                    <a:lnTo>
                      <a:pt x="249650" y="112010"/>
                    </a:lnTo>
                    <a:cubicBezTo>
                      <a:pt x="270542" y="46547"/>
                      <a:pt x="332241" y="0"/>
                      <a:pt x="4048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886" tIns="60944" rIns="121886" bIns="60944" rtlCol="0" anchor="ctr"/>
              <a:lstStyle/>
              <a:p>
                <a:pPr algn="ctr"/>
                <a:endParaRPr lang="zh-CN" altLang="en-US" sz="170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49" name="椭圆 5">
                <a:extLst>
                  <a:ext uri="{FF2B5EF4-FFF2-40B4-BE49-F238E27FC236}">
                    <a16:creationId xmlns:a16="http://schemas.microsoft.com/office/drawing/2014/main" id="{72B91B26-291F-4E39-84D6-0FDFE57AA9C2}"/>
                  </a:ext>
                </a:extLst>
              </p:cNvPr>
              <p:cNvSpPr/>
              <p:nvPr/>
            </p:nvSpPr>
            <p:spPr>
              <a:xfrm>
                <a:off x="4757258" y="3724410"/>
                <a:ext cx="1304415" cy="264574"/>
              </a:xfrm>
              <a:custGeom>
                <a:avLst/>
                <a:gdLst/>
                <a:ahLst/>
                <a:cxnLst/>
                <a:rect l="l" t="t" r="r" b="b"/>
                <a:pathLst>
                  <a:path w="1769901" h="332156">
                    <a:moveTo>
                      <a:pt x="405557" y="96228"/>
                    </a:moveTo>
                    <a:cubicBezTo>
                      <a:pt x="366980" y="96228"/>
                      <a:pt x="335707" y="127501"/>
                      <a:pt x="335707" y="166078"/>
                    </a:cubicBezTo>
                    <a:cubicBezTo>
                      <a:pt x="335707" y="204655"/>
                      <a:pt x="366980" y="235928"/>
                      <a:pt x="405557" y="235928"/>
                    </a:cubicBezTo>
                    <a:cubicBezTo>
                      <a:pt x="444134" y="235928"/>
                      <a:pt x="475407" y="204655"/>
                      <a:pt x="475407" y="166078"/>
                    </a:cubicBezTo>
                    <a:cubicBezTo>
                      <a:pt x="475407" y="127501"/>
                      <a:pt x="444134" y="96228"/>
                      <a:pt x="405557" y="96228"/>
                    </a:cubicBezTo>
                    <a:close/>
                    <a:moveTo>
                      <a:pt x="404812" y="0"/>
                    </a:moveTo>
                    <a:cubicBezTo>
                      <a:pt x="477383" y="0"/>
                      <a:pt x="539082" y="46547"/>
                      <a:pt x="559974" y="112010"/>
                    </a:cubicBezTo>
                    <a:lnTo>
                      <a:pt x="1769901" y="112010"/>
                    </a:lnTo>
                    <a:lnTo>
                      <a:pt x="1769901" y="229672"/>
                    </a:lnTo>
                    <a:lnTo>
                      <a:pt x="558051" y="229672"/>
                    </a:lnTo>
                    <a:cubicBezTo>
                      <a:pt x="533266" y="289877"/>
                      <a:pt x="473976" y="332156"/>
                      <a:pt x="404812" y="332156"/>
                    </a:cubicBezTo>
                    <a:cubicBezTo>
                      <a:pt x="335648" y="332156"/>
                      <a:pt x="276358" y="289877"/>
                      <a:pt x="251573" y="229672"/>
                    </a:cubicBezTo>
                    <a:lnTo>
                      <a:pt x="0" y="229672"/>
                    </a:lnTo>
                    <a:lnTo>
                      <a:pt x="0" y="112010"/>
                    </a:lnTo>
                    <a:lnTo>
                      <a:pt x="249650" y="112010"/>
                    </a:lnTo>
                    <a:cubicBezTo>
                      <a:pt x="270542" y="46547"/>
                      <a:pt x="332241" y="0"/>
                      <a:pt x="4048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886" tIns="60944" rIns="121886" bIns="60944" rtlCol="0" anchor="ctr"/>
              <a:lstStyle/>
              <a:p>
                <a:pPr algn="ctr"/>
                <a:endParaRPr lang="zh-CN" altLang="en-US" sz="170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0" name="椭圆 5">
                <a:extLst>
                  <a:ext uri="{FF2B5EF4-FFF2-40B4-BE49-F238E27FC236}">
                    <a16:creationId xmlns:a16="http://schemas.microsoft.com/office/drawing/2014/main" id="{47D8C152-E599-411A-AEF9-A36192FFF2AC}"/>
                  </a:ext>
                </a:extLst>
              </p:cNvPr>
              <p:cNvSpPr/>
              <p:nvPr/>
            </p:nvSpPr>
            <p:spPr>
              <a:xfrm>
                <a:off x="6125026" y="4035507"/>
                <a:ext cx="1514980" cy="268479"/>
              </a:xfrm>
              <a:custGeom>
                <a:avLst/>
                <a:gdLst/>
                <a:ahLst/>
                <a:cxnLst/>
                <a:rect l="l" t="t" r="r" b="b"/>
                <a:pathLst>
                  <a:path w="1769901" h="332156">
                    <a:moveTo>
                      <a:pt x="405557" y="96228"/>
                    </a:moveTo>
                    <a:cubicBezTo>
                      <a:pt x="366980" y="96228"/>
                      <a:pt x="335707" y="127501"/>
                      <a:pt x="335707" y="166078"/>
                    </a:cubicBezTo>
                    <a:cubicBezTo>
                      <a:pt x="335707" y="204655"/>
                      <a:pt x="366980" y="235928"/>
                      <a:pt x="405557" y="235928"/>
                    </a:cubicBezTo>
                    <a:cubicBezTo>
                      <a:pt x="444134" y="235928"/>
                      <a:pt x="475407" y="204655"/>
                      <a:pt x="475407" y="166078"/>
                    </a:cubicBezTo>
                    <a:cubicBezTo>
                      <a:pt x="475407" y="127501"/>
                      <a:pt x="444134" y="96228"/>
                      <a:pt x="405557" y="96228"/>
                    </a:cubicBezTo>
                    <a:close/>
                    <a:moveTo>
                      <a:pt x="404812" y="0"/>
                    </a:moveTo>
                    <a:cubicBezTo>
                      <a:pt x="477383" y="0"/>
                      <a:pt x="539082" y="46547"/>
                      <a:pt x="559974" y="112010"/>
                    </a:cubicBezTo>
                    <a:lnTo>
                      <a:pt x="1769901" y="112010"/>
                    </a:lnTo>
                    <a:lnTo>
                      <a:pt x="1769901" y="229672"/>
                    </a:lnTo>
                    <a:lnTo>
                      <a:pt x="558051" y="229672"/>
                    </a:lnTo>
                    <a:cubicBezTo>
                      <a:pt x="533266" y="289877"/>
                      <a:pt x="473976" y="332156"/>
                      <a:pt x="404812" y="332156"/>
                    </a:cubicBezTo>
                    <a:cubicBezTo>
                      <a:pt x="335648" y="332156"/>
                      <a:pt x="276358" y="289877"/>
                      <a:pt x="251573" y="229672"/>
                    </a:cubicBezTo>
                    <a:lnTo>
                      <a:pt x="0" y="229672"/>
                    </a:lnTo>
                    <a:lnTo>
                      <a:pt x="0" y="112010"/>
                    </a:lnTo>
                    <a:lnTo>
                      <a:pt x="249650" y="112010"/>
                    </a:lnTo>
                    <a:cubicBezTo>
                      <a:pt x="270542" y="46547"/>
                      <a:pt x="332241" y="0"/>
                      <a:pt x="4048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886" tIns="60944" rIns="121886" bIns="60944" rtlCol="0" anchor="ctr"/>
              <a:lstStyle/>
              <a:p>
                <a:pPr algn="ctr"/>
                <a:endParaRPr lang="zh-CN" altLang="en-US" sz="170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51" name="TextBox 39">
                <a:extLst>
                  <a:ext uri="{FF2B5EF4-FFF2-40B4-BE49-F238E27FC236}">
                    <a16:creationId xmlns:a16="http://schemas.microsoft.com/office/drawing/2014/main" id="{E9A988F2-0652-4F5B-949A-79A750A426D9}"/>
                  </a:ext>
                </a:extLst>
              </p:cNvPr>
              <p:cNvSpPr txBox="1"/>
              <p:nvPr/>
            </p:nvSpPr>
            <p:spPr>
              <a:xfrm>
                <a:off x="1253560" y="2319635"/>
                <a:ext cx="1851448" cy="7289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21886" tIns="60944" rIns="121886" bIns="60944" rtlCol="0">
                <a:noAutofit/>
              </a:bodyPr>
              <a:lstStyle/>
              <a:p>
                <a:pPr algn="ctr"/>
                <a:r>
                  <a:rPr lang="en-US" altLang="zh-CN" sz="4800" dirty="0">
                    <a:solidFill>
                      <a:schemeClr val="accent2">
                        <a:lumMod val="75000"/>
                      </a:schemeClr>
                    </a:solidFill>
                    <a:latin typeface="+mn-ea"/>
                    <a:ea typeface="+mn-ea"/>
                    <a:cs typeface="+mn-ea"/>
                    <a:sym typeface="+mn-lt"/>
                  </a:rPr>
                  <a:t>SQL</a:t>
                </a:r>
              </a:p>
            </p:txBody>
          </p:sp>
          <p:sp>
            <p:nvSpPr>
              <p:cNvPr id="52" name="TextBox 40">
                <a:extLst>
                  <a:ext uri="{FF2B5EF4-FFF2-40B4-BE49-F238E27FC236}">
                    <a16:creationId xmlns:a16="http://schemas.microsoft.com/office/drawing/2014/main" id="{195C9AC8-A428-4D7E-96F6-7080D18412DD}"/>
                  </a:ext>
                </a:extLst>
              </p:cNvPr>
              <p:cNvSpPr txBox="1"/>
              <p:nvPr/>
            </p:nvSpPr>
            <p:spPr>
              <a:xfrm>
                <a:off x="2901088" y="3648235"/>
                <a:ext cx="1728792" cy="6333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21886" tIns="60944" rIns="121886" bIns="60944" rtlCol="0">
                <a:noAutofit/>
              </a:bodyPr>
              <a:lstStyle/>
              <a:p>
                <a:pPr algn="ctr"/>
                <a:r>
                  <a:rPr lang="en-US" altLang="zh-CN" sz="4800" dirty="0">
                    <a:solidFill>
                      <a:schemeClr val="accent2">
                        <a:lumMod val="75000"/>
                      </a:schemeClr>
                    </a:solidFill>
                    <a:latin typeface="+mn-ea"/>
                    <a:ea typeface="+mn-ea"/>
                    <a:cs typeface="+mn-ea"/>
                  </a:rPr>
                  <a:t>json</a:t>
                </a:r>
                <a:endParaRPr lang="en-US" altLang="zh-CN" sz="4800" dirty="0">
                  <a:solidFill>
                    <a:schemeClr val="accent2">
                      <a:lumMod val="75000"/>
                    </a:schemeClr>
                  </a:solidFill>
                  <a:latin typeface="+mn-ea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53" name="TextBox 41">
                <a:extLst>
                  <a:ext uri="{FF2B5EF4-FFF2-40B4-BE49-F238E27FC236}">
                    <a16:creationId xmlns:a16="http://schemas.microsoft.com/office/drawing/2014/main" id="{E817A71F-8738-4542-9129-05B4514B3274}"/>
                  </a:ext>
                </a:extLst>
              </p:cNvPr>
              <p:cNvSpPr txBox="1"/>
              <p:nvPr/>
            </p:nvSpPr>
            <p:spPr>
              <a:xfrm>
                <a:off x="4630872" y="2886305"/>
                <a:ext cx="1629854" cy="76462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21886" tIns="60944" rIns="121886" bIns="60944" rtlCol="0">
                <a:noAutofit/>
              </a:bodyPr>
              <a:lstStyle/>
              <a:p>
                <a:pPr algn="ctr"/>
                <a:r>
                  <a:rPr lang="en-US" altLang="zh-CN" sz="4800" dirty="0">
                    <a:solidFill>
                      <a:schemeClr val="accent2">
                        <a:lumMod val="75000"/>
                      </a:schemeClr>
                    </a:solidFill>
                    <a:latin typeface="+mn-ea"/>
                    <a:ea typeface="+mn-ea"/>
                    <a:cs typeface="+mn-ea"/>
                  </a:rPr>
                  <a:t>AJAX</a:t>
                </a:r>
                <a:endParaRPr lang="zh-CN" altLang="en-US" sz="4800" dirty="0">
                  <a:solidFill>
                    <a:schemeClr val="accent2">
                      <a:lumMod val="75000"/>
                    </a:schemeClr>
                  </a:solidFill>
                  <a:latin typeface="+mn-ea"/>
                  <a:ea typeface="+mn-ea"/>
                  <a:cs typeface="+mn-ea"/>
                </a:endParaRPr>
              </a:p>
            </p:txBody>
          </p:sp>
          <p:sp>
            <p:nvSpPr>
              <p:cNvPr id="54" name="TextBox 42">
                <a:extLst>
                  <a:ext uri="{FF2B5EF4-FFF2-40B4-BE49-F238E27FC236}">
                    <a16:creationId xmlns:a16="http://schemas.microsoft.com/office/drawing/2014/main" id="{0B3A1866-EB78-4EC6-97F0-2F3AD3FDEFD6}"/>
                  </a:ext>
                </a:extLst>
              </p:cNvPr>
              <p:cNvSpPr txBox="1"/>
              <p:nvPr/>
            </p:nvSpPr>
            <p:spPr>
              <a:xfrm>
                <a:off x="5991972" y="4191876"/>
                <a:ext cx="1866914" cy="45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21886" tIns="60944" rIns="121886" bIns="60944" rtlCol="0">
                <a:noAutofit/>
              </a:bodyPr>
              <a:lstStyle/>
              <a:p>
                <a:pPr algn="ctr"/>
                <a:r>
                  <a:rPr lang="en-US" altLang="zh-CN" sz="4800" dirty="0" err="1">
                    <a:solidFill>
                      <a:schemeClr val="accent2">
                        <a:lumMod val="75000"/>
                      </a:schemeClr>
                    </a:solidFill>
                    <a:latin typeface="+mn-ea"/>
                    <a:ea typeface="+mn-ea"/>
                    <a:cs typeface="+mn-ea"/>
                  </a:rPr>
                  <a:t>jquery</a:t>
                </a:r>
                <a:endParaRPr lang="zh-CN" altLang="en-US" sz="4800" dirty="0">
                  <a:solidFill>
                    <a:schemeClr val="accent2">
                      <a:lumMod val="75000"/>
                    </a:schemeClr>
                  </a:solidFill>
                  <a:latin typeface="+mn-ea"/>
                  <a:ea typeface="+mn-ea"/>
                  <a:cs typeface="+mn-ea"/>
                </a:endParaRPr>
              </a:p>
            </p:txBody>
          </p:sp>
        </p:grp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3BAEE98D-BA6E-423A-9DAE-09B9680A1F5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4000" y="3429794"/>
              <a:ext cx="1044000" cy="1044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210F5A49-317D-4329-B9AE-071DDFA99C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77863" y="1993569"/>
              <a:ext cx="1044000" cy="1044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F8FF2B6A-2549-4BCD-BCEA-418822F74C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78408" y="3827524"/>
              <a:ext cx="1044000" cy="1044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2F4ACA9C-DF1B-4EE9-9F0E-2FB24E11995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94609" y="2410603"/>
              <a:ext cx="1044000" cy="1044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Freeform: Shape 37">
              <a:extLst>
                <a:ext uri="{FF2B5EF4-FFF2-40B4-BE49-F238E27FC236}">
                  <a16:creationId xmlns:a16="http://schemas.microsoft.com/office/drawing/2014/main" id="{70861B37-5382-4FC5-AA1F-07B5D31035B0}"/>
                </a:ext>
              </a:extLst>
            </p:cNvPr>
            <p:cNvSpPr/>
            <p:nvPr/>
          </p:nvSpPr>
          <p:spPr>
            <a:xfrm>
              <a:off x="1381882" y="3794455"/>
              <a:ext cx="368235" cy="30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41" extrusionOk="0">
                  <a:moveTo>
                    <a:pt x="3554" y="7297"/>
                  </a:moveTo>
                  <a:cubicBezTo>
                    <a:pt x="3954" y="7331"/>
                    <a:pt x="4453" y="7289"/>
                    <a:pt x="5005" y="7053"/>
                  </a:cubicBezTo>
                  <a:cubicBezTo>
                    <a:pt x="6349" y="6477"/>
                    <a:pt x="7491" y="4995"/>
                    <a:pt x="8405" y="2648"/>
                  </a:cubicBezTo>
                  <a:lnTo>
                    <a:pt x="8422" y="2598"/>
                  </a:lnTo>
                  <a:cubicBezTo>
                    <a:pt x="8426" y="2582"/>
                    <a:pt x="8908" y="945"/>
                    <a:pt x="9828" y="943"/>
                  </a:cubicBezTo>
                  <a:cubicBezTo>
                    <a:pt x="9832" y="945"/>
                    <a:pt x="10275" y="957"/>
                    <a:pt x="10499" y="1412"/>
                  </a:cubicBezTo>
                  <a:cubicBezTo>
                    <a:pt x="10721" y="1862"/>
                    <a:pt x="10884" y="3061"/>
                    <a:pt x="9482" y="6033"/>
                  </a:cubicBezTo>
                  <a:lnTo>
                    <a:pt x="9306" y="6403"/>
                  </a:lnTo>
                  <a:lnTo>
                    <a:pt x="9598" y="6649"/>
                  </a:lnTo>
                  <a:cubicBezTo>
                    <a:pt x="9651" y="6694"/>
                    <a:pt x="10140" y="7077"/>
                    <a:pt x="11176" y="7077"/>
                  </a:cubicBezTo>
                  <a:lnTo>
                    <a:pt x="19661" y="7077"/>
                  </a:lnTo>
                  <a:cubicBezTo>
                    <a:pt x="20292" y="7077"/>
                    <a:pt x="20807" y="7689"/>
                    <a:pt x="20807" y="8438"/>
                  </a:cubicBezTo>
                  <a:cubicBezTo>
                    <a:pt x="20807" y="9188"/>
                    <a:pt x="20292" y="9799"/>
                    <a:pt x="19661" y="9799"/>
                  </a:cubicBezTo>
                  <a:lnTo>
                    <a:pt x="15507" y="9799"/>
                  </a:lnTo>
                  <a:cubicBezTo>
                    <a:pt x="15473" y="9788"/>
                    <a:pt x="15438" y="9779"/>
                    <a:pt x="15402" y="9779"/>
                  </a:cubicBezTo>
                  <a:lnTo>
                    <a:pt x="13395" y="9779"/>
                  </a:lnTo>
                  <a:cubicBezTo>
                    <a:pt x="13176" y="9779"/>
                    <a:pt x="12998" y="9991"/>
                    <a:pt x="12998" y="10252"/>
                  </a:cubicBezTo>
                  <a:cubicBezTo>
                    <a:pt x="12998" y="10512"/>
                    <a:pt x="13176" y="10723"/>
                    <a:pt x="13395" y="10723"/>
                  </a:cubicBezTo>
                  <a:lnTo>
                    <a:pt x="13565" y="10723"/>
                  </a:lnTo>
                  <a:lnTo>
                    <a:pt x="13565" y="10742"/>
                  </a:lnTo>
                  <a:cubicBezTo>
                    <a:pt x="13565" y="10742"/>
                    <a:pt x="13616" y="10742"/>
                    <a:pt x="13708" y="10742"/>
                  </a:cubicBezTo>
                  <a:cubicBezTo>
                    <a:pt x="13715" y="10751"/>
                    <a:pt x="13722" y="10761"/>
                    <a:pt x="13730" y="10769"/>
                  </a:cubicBezTo>
                  <a:cubicBezTo>
                    <a:pt x="14809" y="11851"/>
                    <a:pt x="14221" y="13735"/>
                    <a:pt x="14216" y="13754"/>
                  </a:cubicBezTo>
                  <a:cubicBezTo>
                    <a:pt x="14208" y="13775"/>
                    <a:pt x="14204" y="13798"/>
                    <a:pt x="14200" y="13821"/>
                  </a:cubicBezTo>
                  <a:cubicBezTo>
                    <a:pt x="14163" y="13904"/>
                    <a:pt x="14145" y="14001"/>
                    <a:pt x="14157" y="14102"/>
                  </a:cubicBezTo>
                  <a:cubicBezTo>
                    <a:pt x="14167" y="14176"/>
                    <a:pt x="14346" y="15913"/>
                    <a:pt x="13175" y="17323"/>
                  </a:cubicBezTo>
                  <a:lnTo>
                    <a:pt x="13147" y="17361"/>
                  </a:lnTo>
                  <a:cubicBezTo>
                    <a:pt x="12922" y="17699"/>
                    <a:pt x="12843" y="18133"/>
                    <a:pt x="12765" y="18550"/>
                  </a:cubicBezTo>
                  <a:cubicBezTo>
                    <a:pt x="12616" y="19370"/>
                    <a:pt x="12486" y="20077"/>
                    <a:pt x="11404" y="20327"/>
                  </a:cubicBezTo>
                  <a:cubicBezTo>
                    <a:pt x="11144" y="20351"/>
                    <a:pt x="8273" y="20612"/>
                    <a:pt x="6707" y="19927"/>
                  </a:cubicBezTo>
                  <a:cubicBezTo>
                    <a:pt x="6098" y="19662"/>
                    <a:pt x="5761" y="19430"/>
                    <a:pt x="5462" y="19226"/>
                  </a:cubicBezTo>
                  <a:cubicBezTo>
                    <a:pt x="4926" y="18857"/>
                    <a:pt x="4546" y="18628"/>
                    <a:pt x="3554" y="18535"/>
                  </a:cubicBezTo>
                  <a:cubicBezTo>
                    <a:pt x="3554" y="18535"/>
                    <a:pt x="3554" y="7297"/>
                    <a:pt x="3554" y="7297"/>
                  </a:cubicBezTo>
                  <a:close/>
                  <a:moveTo>
                    <a:pt x="0" y="19644"/>
                  </a:moveTo>
                  <a:cubicBezTo>
                    <a:pt x="0" y="20162"/>
                    <a:pt x="354" y="20583"/>
                    <a:pt x="789" y="20583"/>
                  </a:cubicBezTo>
                  <a:lnTo>
                    <a:pt x="2764" y="20583"/>
                  </a:lnTo>
                  <a:cubicBezTo>
                    <a:pt x="3200" y="20583"/>
                    <a:pt x="3554" y="20162"/>
                    <a:pt x="3554" y="19644"/>
                  </a:cubicBezTo>
                  <a:lnTo>
                    <a:pt x="3554" y="19480"/>
                  </a:lnTo>
                  <a:cubicBezTo>
                    <a:pt x="4371" y="19567"/>
                    <a:pt x="4647" y="19755"/>
                    <a:pt x="5065" y="20043"/>
                  </a:cubicBezTo>
                  <a:cubicBezTo>
                    <a:pt x="5375" y="20255"/>
                    <a:pt x="5760" y="20520"/>
                    <a:pt x="6433" y="20814"/>
                  </a:cubicBezTo>
                  <a:cubicBezTo>
                    <a:pt x="8235" y="21600"/>
                    <a:pt x="11361" y="21279"/>
                    <a:pt x="11493" y="21265"/>
                  </a:cubicBezTo>
                  <a:lnTo>
                    <a:pt x="11531" y="21258"/>
                  </a:lnTo>
                  <a:cubicBezTo>
                    <a:pt x="13149" y="20897"/>
                    <a:pt x="13386" y="19607"/>
                    <a:pt x="13541" y="18751"/>
                  </a:cubicBezTo>
                  <a:cubicBezTo>
                    <a:pt x="13599" y="18435"/>
                    <a:pt x="13655" y="18135"/>
                    <a:pt x="13758" y="17963"/>
                  </a:cubicBezTo>
                  <a:cubicBezTo>
                    <a:pt x="14450" y="17121"/>
                    <a:pt x="14752" y="16186"/>
                    <a:pt x="14879" y="15434"/>
                  </a:cubicBezTo>
                  <a:cubicBezTo>
                    <a:pt x="14877" y="14947"/>
                    <a:pt x="14916" y="14445"/>
                    <a:pt x="15005" y="13918"/>
                  </a:cubicBezTo>
                  <a:cubicBezTo>
                    <a:pt x="15132" y="13425"/>
                    <a:pt x="15414" y="11966"/>
                    <a:pt x="14750" y="10739"/>
                  </a:cubicBezTo>
                  <a:cubicBezTo>
                    <a:pt x="16494" y="10734"/>
                    <a:pt x="19587" y="10727"/>
                    <a:pt x="19965" y="10727"/>
                  </a:cubicBezTo>
                  <a:cubicBezTo>
                    <a:pt x="20619" y="10727"/>
                    <a:pt x="21223" y="9799"/>
                    <a:pt x="21223" y="9799"/>
                  </a:cubicBezTo>
                  <a:cubicBezTo>
                    <a:pt x="21458" y="9417"/>
                    <a:pt x="21600" y="8948"/>
                    <a:pt x="21600" y="8438"/>
                  </a:cubicBezTo>
                  <a:cubicBezTo>
                    <a:pt x="21600" y="7168"/>
                    <a:pt x="20730" y="6134"/>
                    <a:pt x="19661" y="6134"/>
                  </a:cubicBezTo>
                  <a:lnTo>
                    <a:pt x="11176" y="6134"/>
                  </a:lnTo>
                  <a:cubicBezTo>
                    <a:pt x="10831" y="6134"/>
                    <a:pt x="10571" y="6084"/>
                    <a:pt x="10389" y="6027"/>
                  </a:cubicBezTo>
                  <a:cubicBezTo>
                    <a:pt x="11429" y="3688"/>
                    <a:pt x="11698" y="1977"/>
                    <a:pt x="11184" y="934"/>
                  </a:cubicBezTo>
                  <a:cubicBezTo>
                    <a:pt x="10729" y="11"/>
                    <a:pt x="9864" y="0"/>
                    <a:pt x="9828" y="0"/>
                  </a:cubicBezTo>
                  <a:cubicBezTo>
                    <a:pt x="8399" y="0"/>
                    <a:pt x="7758" y="1998"/>
                    <a:pt x="7676" y="2274"/>
                  </a:cubicBezTo>
                  <a:cubicBezTo>
                    <a:pt x="6199" y="6056"/>
                    <a:pt x="4465" y="6458"/>
                    <a:pt x="3554" y="6357"/>
                  </a:cubicBezTo>
                  <a:lnTo>
                    <a:pt x="3554" y="6192"/>
                  </a:lnTo>
                  <a:cubicBezTo>
                    <a:pt x="3554" y="5674"/>
                    <a:pt x="3200" y="5254"/>
                    <a:pt x="2764" y="5254"/>
                  </a:cubicBezTo>
                  <a:lnTo>
                    <a:pt x="789" y="5254"/>
                  </a:lnTo>
                  <a:cubicBezTo>
                    <a:pt x="354" y="5254"/>
                    <a:pt x="0" y="5674"/>
                    <a:pt x="0" y="6192"/>
                  </a:cubicBezTo>
                  <a:cubicBezTo>
                    <a:pt x="0" y="6192"/>
                    <a:pt x="0" y="19644"/>
                    <a:pt x="0" y="1964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707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4" name="Freeform: Shape 37">
              <a:extLst>
                <a:ext uri="{FF2B5EF4-FFF2-40B4-BE49-F238E27FC236}">
                  <a16:creationId xmlns:a16="http://schemas.microsoft.com/office/drawing/2014/main" id="{1D4474F6-F857-4DF5-9305-91E89BD962A4}"/>
                </a:ext>
              </a:extLst>
            </p:cNvPr>
            <p:cNvSpPr/>
            <p:nvPr/>
          </p:nvSpPr>
          <p:spPr>
            <a:xfrm>
              <a:off x="3327465" y="2350925"/>
              <a:ext cx="368235" cy="30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41" extrusionOk="0">
                  <a:moveTo>
                    <a:pt x="3554" y="7297"/>
                  </a:moveTo>
                  <a:cubicBezTo>
                    <a:pt x="3954" y="7331"/>
                    <a:pt x="4453" y="7289"/>
                    <a:pt x="5005" y="7053"/>
                  </a:cubicBezTo>
                  <a:cubicBezTo>
                    <a:pt x="6349" y="6477"/>
                    <a:pt x="7491" y="4995"/>
                    <a:pt x="8405" y="2648"/>
                  </a:cubicBezTo>
                  <a:lnTo>
                    <a:pt x="8422" y="2598"/>
                  </a:lnTo>
                  <a:cubicBezTo>
                    <a:pt x="8426" y="2582"/>
                    <a:pt x="8908" y="945"/>
                    <a:pt x="9828" y="943"/>
                  </a:cubicBezTo>
                  <a:cubicBezTo>
                    <a:pt x="9832" y="945"/>
                    <a:pt x="10275" y="957"/>
                    <a:pt x="10499" y="1412"/>
                  </a:cubicBezTo>
                  <a:cubicBezTo>
                    <a:pt x="10721" y="1862"/>
                    <a:pt x="10884" y="3061"/>
                    <a:pt x="9482" y="6033"/>
                  </a:cubicBezTo>
                  <a:lnTo>
                    <a:pt x="9306" y="6403"/>
                  </a:lnTo>
                  <a:lnTo>
                    <a:pt x="9598" y="6649"/>
                  </a:lnTo>
                  <a:cubicBezTo>
                    <a:pt x="9651" y="6694"/>
                    <a:pt x="10140" y="7077"/>
                    <a:pt x="11176" y="7077"/>
                  </a:cubicBezTo>
                  <a:lnTo>
                    <a:pt x="19661" y="7077"/>
                  </a:lnTo>
                  <a:cubicBezTo>
                    <a:pt x="20292" y="7077"/>
                    <a:pt x="20807" y="7689"/>
                    <a:pt x="20807" y="8438"/>
                  </a:cubicBezTo>
                  <a:cubicBezTo>
                    <a:pt x="20807" y="9188"/>
                    <a:pt x="20292" y="9799"/>
                    <a:pt x="19661" y="9799"/>
                  </a:cubicBezTo>
                  <a:lnTo>
                    <a:pt x="15507" y="9799"/>
                  </a:lnTo>
                  <a:cubicBezTo>
                    <a:pt x="15473" y="9788"/>
                    <a:pt x="15438" y="9779"/>
                    <a:pt x="15402" y="9779"/>
                  </a:cubicBezTo>
                  <a:lnTo>
                    <a:pt x="13395" y="9779"/>
                  </a:lnTo>
                  <a:cubicBezTo>
                    <a:pt x="13176" y="9779"/>
                    <a:pt x="12998" y="9991"/>
                    <a:pt x="12998" y="10252"/>
                  </a:cubicBezTo>
                  <a:cubicBezTo>
                    <a:pt x="12998" y="10512"/>
                    <a:pt x="13176" y="10723"/>
                    <a:pt x="13395" y="10723"/>
                  </a:cubicBezTo>
                  <a:lnTo>
                    <a:pt x="13565" y="10723"/>
                  </a:lnTo>
                  <a:lnTo>
                    <a:pt x="13565" y="10742"/>
                  </a:lnTo>
                  <a:cubicBezTo>
                    <a:pt x="13565" y="10742"/>
                    <a:pt x="13616" y="10742"/>
                    <a:pt x="13708" y="10742"/>
                  </a:cubicBezTo>
                  <a:cubicBezTo>
                    <a:pt x="13715" y="10751"/>
                    <a:pt x="13722" y="10761"/>
                    <a:pt x="13730" y="10769"/>
                  </a:cubicBezTo>
                  <a:cubicBezTo>
                    <a:pt x="14809" y="11851"/>
                    <a:pt x="14221" y="13735"/>
                    <a:pt x="14216" y="13754"/>
                  </a:cubicBezTo>
                  <a:cubicBezTo>
                    <a:pt x="14208" y="13775"/>
                    <a:pt x="14204" y="13798"/>
                    <a:pt x="14200" y="13821"/>
                  </a:cubicBezTo>
                  <a:cubicBezTo>
                    <a:pt x="14163" y="13904"/>
                    <a:pt x="14145" y="14001"/>
                    <a:pt x="14157" y="14102"/>
                  </a:cubicBezTo>
                  <a:cubicBezTo>
                    <a:pt x="14167" y="14176"/>
                    <a:pt x="14346" y="15913"/>
                    <a:pt x="13175" y="17323"/>
                  </a:cubicBezTo>
                  <a:lnTo>
                    <a:pt x="13147" y="17361"/>
                  </a:lnTo>
                  <a:cubicBezTo>
                    <a:pt x="12922" y="17699"/>
                    <a:pt x="12843" y="18133"/>
                    <a:pt x="12765" y="18550"/>
                  </a:cubicBezTo>
                  <a:cubicBezTo>
                    <a:pt x="12616" y="19370"/>
                    <a:pt x="12486" y="20077"/>
                    <a:pt x="11404" y="20327"/>
                  </a:cubicBezTo>
                  <a:cubicBezTo>
                    <a:pt x="11144" y="20351"/>
                    <a:pt x="8273" y="20612"/>
                    <a:pt x="6707" y="19927"/>
                  </a:cubicBezTo>
                  <a:cubicBezTo>
                    <a:pt x="6098" y="19662"/>
                    <a:pt x="5761" y="19430"/>
                    <a:pt x="5462" y="19226"/>
                  </a:cubicBezTo>
                  <a:cubicBezTo>
                    <a:pt x="4926" y="18857"/>
                    <a:pt x="4546" y="18628"/>
                    <a:pt x="3554" y="18535"/>
                  </a:cubicBezTo>
                  <a:cubicBezTo>
                    <a:pt x="3554" y="18535"/>
                    <a:pt x="3554" y="7297"/>
                    <a:pt x="3554" y="7297"/>
                  </a:cubicBezTo>
                  <a:close/>
                  <a:moveTo>
                    <a:pt x="0" y="19644"/>
                  </a:moveTo>
                  <a:cubicBezTo>
                    <a:pt x="0" y="20162"/>
                    <a:pt x="354" y="20583"/>
                    <a:pt x="789" y="20583"/>
                  </a:cubicBezTo>
                  <a:lnTo>
                    <a:pt x="2764" y="20583"/>
                  </a:lnTo>
                  <a:cubicBezTo>
                    <a:pt x="3200" y="20583"/>
                    <a:pt x="3554" y="20162"/>
                    <a:pt x="3554" y="19644"/>
                  </a:cubicBezTo>
                  <a:lnTo>
                    <a:pt x="3554" y="19480"/>
                  </a:lnTo>
                  <a:cubicBezTo>
                    <a:pt x="4371" y="19567"/>
                    <a:pt x="4647" y="19755"/>
                    <a:pt x="5065" y="20043"/>
                  </a:cubicBezTo>
                  <a:cubicBezTo>
                    <a:pt x="5375" y="20255"/>
                    <a:pt x="5760" y="20520"/>
                    <a:pt x="6433" y="20814"/>
                  </a:cubicBezTo>
                  <a:cubicBezTo>
                    <a:pt x="8235" y="21600"/>
                    <a:pt x="11361" y="21279"/>
                    <a:pt x="11493" y="21265"/>
                  </a:cubicBezTo>
                  <a:lnTo>
                    <a:pt x="11531" y="21258"/>
                  </a:lnTo>
                  <a:cubicBezTo>
                    <a:pt x="13149" y="20897"/>
                    <a:pt x="13386" y="19607"/>
                    <a:pt x="13541" y="18751"/>
                  </a:cubicBezTo>
                  <a:cubicBezTo>
                    <a:pt x="13599" y="18435"/>
                    <a:pt x="13655" y="18135"/>
                    <a:pt x="13758" y="17963"/>
                  </a:cubicBezTo>
                  <a:cubicBezTo>
                    <a:pt x="14450" y="17121"/>
                    <a:pt x="14752" y="16186"/>
                    <a:pt x="14879" y="15434"/>
                  </a:cubicBezTo>
                  <a:cubicBezTo>
                    <a:pt x="14877" y="14947"/>
                    <a:pt x="14916" y="14445"/>
                    <a:pt x="15005" y="13918"/>
                  </a:cubicBezTo>
                  <a:cubicBezTo>
                    <a:pt x="15132" y="13425"/>
                    <a:pt x="15414" y="11966"/>
                    <a:pt x="14750" y="10739"/>
                  </a:cubicBezTo>
                  <a:cubicBezTo>
                    <a:pt x="16494" y="10734"/>
                    <a:pt x="19587" y="10727"/>
                    <a:pt x="19965" y="10727"/>
                  </a:cubicBezTo>
                  <a:cubicBezTo>
                    <a:pt x="20619" y="10727"/>
                    <a:pt x="21223" y="9799"/>
                    <a:pt x="21223" y="9799"/>
                  </a:cubicBezTo>
                  <a:cubicBezTo>
                    <a:pt x="21458" y="9417"/>
                    <a:pt x="21600" y="8948"/>
                    <a:pt x="21600" y="8438"/>
                  </a:cubicBezTo>
                  <a:cubicBezTo>
                    <a:pt x="21600" y="7168"/>
                    <a:pt x="20730" y="6134"/>
                    <a:pt x="19661" y="6134"/>
                  </a:cubicBezTo>
                  <a:lnTo>
                    <a:pt x="11176" y="6134"/>
                  </a:lnTo>
                  <a:cubicBezTo>
                    <a:pt x="10831" y="6134"/>
                    <a:pt x="10571" y="6084"/>
                    <a:pt x="10389" y="6027"/>
                  </a:cubicBezTo>
                  <a:cubicBezTo>
                    <a:pt x="11429" y="3688"/>
                    <a:pt x="11698" y="1977"/>
                    <a:pt x="11184" y="934"/>
                  </a:cubicBezTo>
                  <a:cubicBezTo>
                    <a:pt x="10729" y="11"/>
                    <a:pt x="9864" y="0"/>
                    <a:pt x="9828" y="0"/>
                  </a:cubicBezTo>
                  <a:cubicBezTo>
                    <a:pt x="8399" y="0"/>
                    <a:pt x="7758" y="1998"/>
                    <a:pt x="7676" y="2274"/>
                  </a:cubicBezTo>
                  <a:cubicBezTo>
                    <a:pt x="6199" y="6056"/>
                    <a:pt x="4465" y="6458"/>
                    <a:pt x="3554" y="6357"/>
                  </a:cubicBezTo>
                  <a:lnTo>
                    <a:pt x="3554" y="6192"/>
                  </a:lnTo>
                  <a:cubicBezTo>
                    <a:pt x="3554" y="5674"/>
                    <a:pt x="3200" y="5254"/>
                    <a:pt x="2764" y="5254"/>
                  </a:cubicBezTo>
                  <a:lnTo>
                    <a:pt x="789" y="5254"/>
                  </a:lnTo>
                  <a:cubicBezTo>
                    <a:pt x="354" y="5254"/>
                    <a:pt x="0" y="5674"/>
                    <a:pt x="0" y="6192"/>
                  </a:cubicBezTo>
                  <a:cubicBezTo>
                    <a:pt x="0" y="6192"/>
                    <a:pt x="0" y="19644"/>
                    <a:pt x="0" y="1964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707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5" name="Freeform: Shape 37">
              <a:extLst>
                <a:ext uri="{FF2B5EF4-FFF2-40B4-BE49-F238E27FC236}">
                  <a16:creationId xmlns:a16="http://schemas.microsoft.com/office/drawing/2014/main" id="{B590D618-7144-492A-B20E-03980CBBB359}"/>
                </a:ext>
              </a:extLst>
            </p:cNvPr>
            <p:cNvSpPr/>
            <p:nvPr/>
          </p:nvSpPr>
          <p:spPr>
            <a:xfrm>
              <a:off x="5134989" y="4196457"/>
              <a:ext cx="368235" cy="30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41" extrusionOk="0">
                  <a:moveTo>
                    <a:pt x="3554" y="7297"/>
                  </a:moveTo>
                  <a:cubicBezTo>
                    <a:pt x="3954" y="7331"/>
                    <a:pt x="4453" y="7289"/>
                    <a:pt x="5005" y="7053"/>
                  </a:cubicBezTo>
                  <a:cubicBezTo>
                    <a:pt x="6349" y="6477"/>
                    <a:pt x="7491" y="4995"/>
                    <a:pt x="8405" y="2648"/>
                  </a:cubicBezTo>
                  <a:lnTo>
                    <a:pt x="8422" y="2598"/>
                  </a:lnTo>
                  <a:cubicBezTo>
                    <a:pt x="8426" y="2582"/>
                    <a:pt x="8908" y="945"/>
                    <a:pt x="9828" y="943"/>
                  </a:cubicBezTo>
                  <a:cubicBezTo>
                    <a:pt x="9832" y="945"/>
                    <a:pt x="10275" y="957"/>
                    <a:pt x="10499" y="1412"/>
                  </a:cubicBezTo>
                  <a:cubicBezTo>
                    <a:pt x="10721" y="1862"/>
                    <a:pt x="10884" y="3061"/>
                    <a:pt x="9482" y="6033"/>
                  </a:cubicBezTo>
                  <a:lnTo>
                    <a:pt x="9306" y="6403"/>
                  </a:lnTo>
                  <a:lnTo>
                    <a:pt x="9598" y="6649"/>
                  </a:lnTo>
                  <a:cubicBezTo>
                    <a:pt x="9651" y="6694"/>
                    <a:pt x="10140" y="7077"/>
                    <a:pt x="11176" y="7077"/>
                  </a:cubicBezTo>
                  <a:lnTo>
                    <a:pt x="19661" y="7077"/>
                  </a:lnTo>
                  <a:cubicBezTo>
                    <a:pt x="20292" y="7077"/>
                    <a:pt x="20807" y="7689"/>
                    <a:pt x="20807" y="8438"/>
                  </a:cubicBezTo>
                  <a:cubicBezTo>
                    <a:pt x="20807" y="9188"/>
                    <a:pt x="20292" y="9799"/>
                    <a:pt x="19661" y="9799"/>
                  </a:cubicBezTo>
                  <a:lnTo>
                    <a:pt x="15507" y="9799"/>
                  </a:lnTo>
                  <a:cubicBezTo>
                    <a:pt x="15473" y="9788"/>
                    <a:pt x="15438" y="9779"/>
                    <a:pt x="15402" y="9779"/>
                  </a:cubicBezTo>
                  <a:lnTo>
                    <a:pt x="13395" y="9779"/>
                  </a:lnTo>
                  <a:cubicBezTo>
                    <a:pt x="13176" y="9779"/>
                    <a:pt x="12998" y="9991"/>
                    <a:pt x="12998" y="10252"/>
                  </a:cubicBezTo>
                  <a:cubicBezTo>
                    <a:pt x="12998" y="10512"/>
                    <a:pt x="13176" y="10723"/>
                    <a:pt x="13395" y="10723"/>
                  </a:cubicBezTo>
                  <a:lnTo>
                    <a:pt x="13565" y="10723"/>
                  </a:lnTo>
                  <a:lnTo>
                    <a:pt x="13565" y="10742"/>
                  </a:lnTo>
                  <a:cubicBezTo>
                    <a:pt x="13565" y="10742"/>
                    <a:pt x="13616" y="10742"/>
                    <a:pt x="13708" y="10742"/>
                  </a:cubicBezTo>
                  <a:cubicBezTo>
                    <a:pt x="13715" y="10751"/>
                    <a:pt x="13722" y="10761"/>
                    <a:pt x="13730" y="10769"/>
                  </a:cubicBezTo>
                  <a:cubicBezTo>
                    <a:pt x="14809" y="11851"/>
                    <a:pt x="14221" y="13735"/>
                    <a:pt x="14216" y="13754"/>
                  </a:cubicBezTo>
                  <a:cubicBezTo>
                    <a:pt x="14208" y="13775"/>
                    <a:pt x="14204" y="13798"/>
                    <a:pt x="14200" y="13821"/>
                  </a:cubicBezTo>
                  <a:cubicBezTo>
                    <a:pt x="14163" y="13904"/>
                    <a:pt x="14145" y="14001"/>
                    <a:pt x="14157" y="14102"/>
                  </a:cubicBezTo>
                  <a:cubicBezTo>
                    <a:pt x="14167" y="14176"/>
                    <a:pt x="14346" y="15913"/>
                    <a:pt x="13175" y="17323"/>
                  </a:cubicBezTo>
                  <a:lnTo>
                    <a:pt x="13147" y="17361"/>
                  </a:lnTo>
                  <a:cubicBezTo>
                    <a:pt x="12922" y="17699"/>
                    <a:pt x="12843" y="18133"/>
                    <a:pt x="12765" y="18550"/>
                  </a:cubicBezTo>
                  <a:cubicBezTo>
                    <a:pt x="12616" y="19370"/>
                    <a:pt x="12486" y="20077"/>
                    <a:pt x="11404" y="20327"/>
                  </a:cubicBezTo>
                  <a:cubicBezTo>
                    <a:pt x="11144" y="20351"/>
                    <a:pt x="8273" y="20612"/>
                    <a:pt x="6707" y="19927"/>
                  </a:cubicBezTo>
                  <a:cubicBezTo>
                    <a:pt x="6098" y="19662"/>
                    <a:pt x="5761" y="19430"/>
                    <a:pt x="5462" y="19226"/>
                  </a:cubicBezTo>
                  <a:cubicBezTo>
                    <a:pt x="4926" y="18857"/>
                    <a:pt x="4546" y="18628"/>
                    <a:pt x="3554" y="18535"/>
                  </a:cubicBezTo>
                  <a:cubicBezTo>
                    <a:pt x="3554" y="18535"/>
                    <a:pt x="3554" y="7297"/>
                    <a:pt x="3554" y="7297"/>
                  </a:cubicBezTo>
                  <a:close/>
                  <a:moveTo>
                    <a:pt x="0" y="19644"/>
                  </a:moveTo>
                  <a:cubicBezTo>
                    <a:pt x="0" y="20162"/>
                    <a:pt x="354" y="20583"/>
                    <a:pt x="789" y="20583"/>
                  </a:cubicBezTo>
                  <a:lnTo>
                    <a:pt x="2764" y="20583"/>
                  </a:lnTo>
                  <a:cubicBezTo>
                    <a:pt x="3200" y="20583"/>
                    <a:pt x="3554" y="20162"/>
                    <a:pt x="3554" y="19644"/>
                  </a:cubicBezTo>
                  <a:lnTo>
                    <a:pt x="3554" y="19480"/>
                  </a:lnTo>
                  <a:cubicBezTo>
                    <a:pt x="4371" y="19567"/>
                    <a:pt x="4647" y="19755"/>
                    <a:pt x="5065" y="20043"/>
                  </a:cubicBezTo>
                  <a:cubicBezTo>
                    <a:pt x="5375" y="20255"/>
                    <a:pt x="5760" y="20520"/>
                    <a:pt x="6433" y="20814"/>
                  </a:cubicBezTo>
                  <a:cubicBezTo>
                    <a:pt x="8235" y="21600"/>
                    <a:pt x="11361" y="21279"/>
                    <a:pt x="11493" y="21265"/>
                  </a:cubicBezTo>
                  <a:lnTo>
                    <a:pt x="11531" y="21258"/>
                  </a:lnTo>
                  <a:cubicBezTo>
                    <a:pt x="13149" y="20897"/>
                    <a:pt x="13386" y="19607"/>
                    <a:pt x="13541" y="18751"/>
                  </a:cubicBezTo>
                  <a:cubicBezTo>
                    <a:pt x="13599" y="18435"/>
                    <a:pt x="13655" y="18135"/>
                    <a:pt x="13758" y="17963"/>
                  </a:cubicBezTo>
                  <a:cubicBezTo>
                    <a:pt x="14450" y="17121"/>
                    <a:pt x="14752" y="16186"/>
                    <a:pt x="14879" y="15434"/>
                  </a:cubicBezTo>
                  <a:cubicBezTo>
                    <a:pt x="14877" y="14947"/>
                    <a:pt x="14916" y="14445"/>
                    <a:pt x="15005" y="13918"/>
                  </a:cubicBezTo>
                  <a:cubicBezTo>
                    <a:pt x="15132" y="13425"/>
                    <a:pt x="15414" y="11966"/>
                    <a:pt x="14750" y="10739"/>
                  </a:cubicBezTo>
                  <a:cubicBezTo>
                    <a:pt x="16494" y="10734"/>
                    <a:pt x="19587" y="10727"/>
                    <a:pt x="19965" y="10727"/>
                  </a:cubicBezTo>
                  <a:cubicBezTo>
                    <a:pt x="20619" y="10727"/>
                    <a:pt x="21223" y="9799"/>
                    <a:pt x="21223" y="9799"/>
                  </a:cubicBezTo>
                  <a:cubicBezTo>
                    <a:pt x="21458" y="9417"/>
                    <a:pt x="21600" y="8948"/>
                    <a:pt x="21600" y="8438"/>
                  </a:cubicBezTo>
                  <a:cubicBezTo>
                    <a:pt x="21600" y="7168"/>
                    <a:pt x="20730" y="6134"/>
                    <a:pt x="19661" y="6134"/>
                  </a:cubicBezTo>
                  <a:lnTo>
                    <a:pt x="11176" y="6134"/>
                  </a:lnTo>
                  <a:cubicBezTo>
                    <a:pt x="10831" y="6134"/>
                    <a:pt x="10571" y="6084"/>
                    <a:pt x="10389" y="6027"/>
                  </a:cubicBezTo>
                  <a:cubicBezTo>
                    <a:pt x="11429" y="3688"/>
                    <a:pt x="11698" y="1977"/>
                    <a:pt x="11184" y="934"/>
                  </a:cubicBezTo>
                  <a:cubicBezTo>
                    <a:pt x="10729" y="11"/>
                    <a:pt x="9864" y="0"/>
                    <a:pt x="9828" y="0"/>
                  </a:cubicBezTo>
                  <a:cubicBezTo>
                    <a:pt x="8399" y="0"/>
                    <a:pt x="7758" y="1998"/>
                    <a:pt x="7676" y="2274"/>
                  </a:cubicBezTo>
                  <a:cubicBezTo>
                    <a:pt x="6199" y="6056"/>
                    <a:pt x="4465" y="6458"/>
                    <a:pt x="3554" y="6357"/>
                  </a:cubicBezTo>
                  <a:lnTo>
                    <a:pt x="3554" y="6192"/>
                  </a:lnTo>
                  <a:cubicBezTo>
                    <a:pt x="3554" y="5674"/>
                    <a:pt x="3200" y="5254"/>
                    <a:pt x="2764" y="5254"/>
                  </a:cubicBezTo>
                  <a:lnTo>
                    <a:pt x="789" y="5254"/>
                  </a:lnTo>
                  <a:cubicBezTo>
                    <a:pt x="354" y="5254"/>
                    <a:pt x="0" y="5674"/>
                    <a:pt x="0" y="6192"/>
                  </a:cubicBezTo>
                  <a:cubicBezTo>
                    <a:pt x="0" y="6192"/>
                    <a:pt x="0" y="19644"/>
                    <a:pt x="0" y="1964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707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6" name="Freeform: Shape 37">
              <a:extLst>
                <a:ext uri="{FF2B5EF4-FFF2-40B4-BE49-F238E27FC236}">
                  <a16:creationId xmlns:a16="http://schemas.microsoft.com/office/drawing/2014/main" id="{76C74CA8-72BA-4BEE-A061-8F2D1AF3BF23}"/>
                </a:ext>
              </a:extLst>
            </p:cNvPr>
            <p:cNvSpPr/>
            <p:nvPr/>
          </p:nvSpPr>
          <p:spPr>
            <a:xfrm>
              <a:off x="6914521" y="2750455"/>
              <a:ext cx="368235" cy="306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41" extrusionOk="0">
                  <a:moveTo>
                    <a:pt x="3554" y="7297"/>
                  </a:moveTo>
                  <a:cubicBezTo>
                    <a:pt x="3954" y="7331"/>
                    <a:pt x="4453" y="7289"/>
                    <a:pt x="5005" y="7053"/>
                  </a:cubicBezTo>
                  <a:cubicBezTo>
                    <a:pt x="6349" y="6477"/>
                    <a:pt x="7491" y="4995"/>
                    <a:pt x="8405" y="2648"/>
                  </a:cubicBezTo>
                  <a:lnTo>
                    <a:pt x="8422" y="2598"/>
                  </a:lnTo>
                  <a:cubicBezTo>
                    <a:pt x="8426" y="2582"/>
                    <a:pt x="8908" y="945"/>
                    <a:pt x="9828" y="943"/>
                  </a:cubicBezTo>
                  <a:cubicBezTo>
                    <a:pt x="9832" y="945"/>
                    <a:pt x="10275" y="957"/>
                    <a:pt x="10499" y="1412"/>
                  </a:cubicBezTo>
                  <a:cubicBezTo>
                    <a:pt x="10721" y="1862"/>
                    <a:pt x="10884" y="3061"/>
                    <a:pt x="9482" y="6033"/>
                  </a:cubicBezTo>
                  <a:lnTo>
                    <a:pt x="9306" y="6403"/>
                  </a:lnTo>
                  <a:lnTo>
                    <a:pt x="9598" y="6649"/>
                  </a:lnTo>
                  <a:cubicBezTo>
                    <a:pt x="9651" y="6694"/>
                    <a:pt x="10140" y="7077"/>
                    <a:pt x="11176" y="7077"/>
                  </a:cubicBezTo>
                  <a:lnTo>
                    <a:pt x="19661" y="7077"/>
                  </a:lnTo>
                  <a:cubicBezTo>
                    <a:pt x="20292" y="7077"/>
                    <a:pt x="20807" y="7689"/>
                    <a:pt x="20807" y="8438"/>
                  </a:cubicBezTo>
                  <a:cubicBezTo>
                    <a:pt x="20807" y="9188"/>
                    <a:pt x="20292" y="9799"/>
                    <a:pt x="19661" y="9799"/>
                  </a:cubicBezTo>
                  <a:lnTo>
                    <a:pt x="15507" y="9799"/>
                  </a:lnTo>
                  <a:cubicBezTo>
                    <a:pt x="15473" y="9788"/>
                    <a:pt x="15438" y="9779"/>
                    <a:pt x="15402" y="9779"/>
                  </a:cubicBezTo>
                  <a:lnTo>
                    <a:pt x="13395" y="9779"/>
                  </a:lnTo>
                  <a:cubicBezTo>
                    <a:pt x="13176" y="9779"/>
                    <a:pt x="12998" y="9991"/>
                    <a:pt x="12998" y="10252"/>
                  </a:cubicBezTo>
                  <a:cubicBezTo>
                    <a:pt x="12998" y="10512"/>
                    <a:pt x="13176" y="10723"/>
                    <a:pt x="13395" y="10723"/>
                  </a:cubicBezTo>
                  <a:lnTo>
                    <a:pt x="13565" y="10723"/>
                  </a:lnTo>
                  <a:lnTo>
                    <a:pt x="13565" y="10742"/>
                  </a:lnTo>
                  <a:cubicBezTo>
                    <a:pt x="13565" y="10742"/>
                    <a:pt x="13616" y="10742"/>
                    <a:pt x="13708" y="10742"/>
                  </a:cubicBezTo>
                  <a:cubicBezTo>
                    <a:pt x="13715" y="10751"/>
                    <a:pt x="13722" y="10761"/>
                    <a:pt x="13730" y="10769"/>
                  </a:cubicBezTo>
                  <a:cubicBezTo>
                    <a:pt x="14809" y="11851"/>
                    <a:pt x="14221" y="13735"/>
                    <a:pt x="14216" y="13754"/>
                  </a:cubicBezTo>
                  <a:cubicBezTo>
                    <a:pt x="14208" y="13775"/>
                    <a:pt x="14204" y="13798"/>
                    <a:pt x="14200" y="13821"/>
                  </a:cubicBezTo>
                  <a:cubicBezTo>
                    <a:pt x="14163" y="13904"/>
                    <a:pt x="14145" y="14001"/>
                    <a:pt x="14157" y="14102"/>
                  </a:cubicBezTo>
                  <a:cubicBezTo>
                    <a:pt x="14167" y="14176"/>
                    <a:pt x="14346" y="15913"/>
                    <a:pt x="13175" y="17323"/>
                  </a:cubicBezTo>
                  <a:lnTo>
                    <a:pt x="13147" y="17361"/>
                  </a:lnTo>
                  <a:cubicBezTo>
                    <a:pt x="12922" y="17699"/>
                    <a:pt x="12843" y="18133"/>
                    <a:pt x="12765" y="18550"/>
                  </a:cubicBezTo>
                  <a:cubicBezTo>
                    <a:pt x="12616" y="19370"/>
                    <a:pt x="12486" y="20077"/>
                    <a:pt x="11404" y="20327"/>
                  </a:cubicBezTo>
                  <a:cubicBezTo>
                    <a:pt x="11144" y="20351"/>
                    <a:pt x="8273" y="20612"/>
                    <a:pt x="6707" y="19927"/>
                  </a:cubicBezTo>
                  <a:cubicBezTo>
                    <a:pt x="6098" y="19662"/>
                    <a:pt x="5761" y="19430"/>
                    <a:pt x="5462" y="19226"/>
                  </a:cubicBezTo>
                  <a:cubicBezTo>
                    <a:pt x="4926" y="18857"/>
                    <a:pt x="4546" y="18628"/>
                    <a:pt x="3554" y="18535"/>
                  </a:cubicBezTo>
                  <a:cubicBezTo>
                    <a:pt x="3554" y="18535"/>
                    <a:pt x="3554" y="7297"/>
                    <a:pt x="3554" y="7297"/>
                  </a:cubicBezTo>
                  <a:close/>
                  <a:moveTo>
                    <a:pt x="0" y="19644"/>
                  </a:moveTo>
                  <a:cubicBezTo>
                    <a:pt x="0" y="20162"/>
                    <a:pt x="354" y="20583"/>
                    <a:pt x="789" y="20583"/>
                  </a:cubicBezTo>
                  <a:lnTo>
                    <a:pt x="2764" y="20583"/>
                  </a:lnTo>
                  <a:cubicBezTo>
                    <a:pt x="3200" y="20583"/>
                    <a:pt x="3554" y="20162"/>
                    <a:pt x="3554" y="19644"/>
                  </a:cubicBezTo>
                  <a:lnTo>
                    <a:pt x="3554" y="19480"/>
                  </a:lnTo>
                  <a:cubicBezTo>
                    <a:pt x="4371" y="19567"/>
                    <a:pt x="4647" y="19755"/>
                    <a:pt x="5065" y="20043"/>
                  </a:cubicBezTo>
                  <a:cubicBezTo>
                    <a:pt x="5375" y="20255"/>
                    <a:pt x="5760" y="20520"/>
                    <a:pt x="6433" y="20814"/>
                  </a:cubicBezTo>
                  <a:cubicBezTo>
                    <a:pt x="8235" y="21600"/>
                    <a:pt x="11361" y="21279"/>
                    <a:pt x="11493" y="21265"/>
                  </a:cubicBezTo>
                  <a:lnTo>
                    <a:pt x="11531" y="21258"/>
                  </a:lnTo>
                  <a:cubicBezTo>
                    <a:pt x="13149" y="20897"/>
                    <a:pt x="13386" y="19607"/>
                    <a:pt x="13541" y="18751"/>
                  </a:cubicBezTo>
                  <a:cubicBezTo>
                    <a:pt x="13599" y="18435"/>
                    <a:pt x="13655" y="18135"/>
                    <a:pt x="13758" y="17963"/>
                  </a:cubicBezTo>
                  <a:cubicBezTo>
                    <a:pt x="14450" y="17121"/>
                    <a:pt x="14752" y="16186"/>
                    <a:pt x="14879" y="15434"/>
                  </a:cubicBezTo>
                  <a:cubicBezTo>
                    <a:pt x="14877" y="14947"/>
                    <a:pt x="14916" y="14445"/>
                    <a:pt x="15005" y="13918"/>
                  </a:cubicBezTo>
                  <a:cubicBezTo>
                    <a:pt x="15132" y="13425"/>
                    <a:pt x="15414" y="11966"/>
                    <a:pt x="14750" y="10739"/>
                  </a:cubicBezTo>
                  <a:cubicBezTo>
                    <a:pt x="16494" y="10734"/>
                    <a:pt x="19587" y="10727"/>
                    <a:pt x="19965" y="10727"/>
                  </a:cubicBezTo>
                  <a:cubicBezTo>
                    <a:pt x="20619" y="10727"/>
                    <a:pt x="21223" y="9799"/>
                    <a:pt x="21223" y="9799"/>
                  </a:cubicBezTo>
                  <a:cubicBezTo>
                    <a:pt x="21458" y="9417"/>
                    <a:pt x="21600" y="8948"/>
                    <a:pt x="21600" y="8438"/>
                  </a:cubicBezTo>
                  <a:cubicBezTo>
                    <a:pt x="21600" y="7168"/>
                    <a:pt x="20730" y="6134"/>
                    <a:pt x="19661" y="6134"/>
                  </a:cubicBezTo>
                  <a:lnTo>
                    <a:pt x="11176" y="6134"/>
                  </a:lnTo>
                  <a:cubicBezTo>
                    <a:pt x="10831" y="6134"/>
                    <a:pt x="10571" y="6084"/>
                    <a:pt x="10389" y="6027"/>
                  </a:cubicBezTo>
                  <a:cubicBezTo>
                    <a:pt x="11429" y="3688"/>
                    <a:pt x="11698" y="1977"/>
                    <a:pt x="11184" y="934"/>
                  </a:cubicBezTo>
                  <a:cubicBezTo>
                    <a:pt x="10729" y="11"/>
                    <a:pt x="9864" y="0"/>
                    <a:pt x="9828" y="0"/>
                  </a:cubicBezTo>
                  <a:cubicBezTo>
                    <a:pt x="8399" y="0"/>
                    <a:pt x="7758" y="1998"/>
                    <a:pt x="7676" y="2274"/>
                  </a:cubicBezTo>
                  <a:cubicBezTo>
                    <a:pt x="6199" y="6056"/>
                    <a:pt x="4465" y="6458"/>
                    <a:pt x="3554" y="6357"/>
                  </a:cubicBezTo>
                  <a:lnTo>
                    <a:pt x="3554" y="6192"/>
                  </a:lnTo>
                  <a:cubicBezTo>
                    <a:pt x="3554" y="5674"/>
                    <a:pt x="3200" y="5254"/>
                    <a:pt x="2764" y="5254"/>
                  </a:cubicBezTo>
                  <a:lnTo>
                    <a:pt x="789" y="5254"/>
                  </a:lnTo>
                  <a:cubicBezTo>
                    <a:pt x="354" y="5254"/>
                    <a:pt x="0" y="5674"/>
                    <a:pt x="0" y="6192"/>
                  </a:cubicBezTo>
                  <a:cubicBezTo>
                    <a:pt x="0" y="6192"/>
                    <a:pt x="0" y="19644"/>
                    <a:pt x="0" y="1964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707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425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2"/>
          <p:cNvSpPr txBox="1"/>
          <p:nvPr/>
        </p:nvSpPr>
        <p:spPr>
          <a:xfrm>
            <a:off x="992187" y="1176646"/>
            <a:ext cx="3651415" cy="457953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登陆注册界面技术支持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7" name="8"/>
          <p:cNvSpPr/>
          <p:nvPr/>
        </p:nvSpPr>
        <p:spPr>
          <a:xfrm>
            <a:off x="339757" y="1981995"/>
            <a:ext cx="6121241" cy="3570725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+mn-e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30880" y="2676787"/>
            <a:ext cx="30970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spc="100" dirty="0">
                <a:solidFill>
                  <a:schemeClr val="bg1"/>
                </a:solidFill>
                <a:latin typeface="+mn-ea"/>
              </a:rPr>
              <a:t>AJAX</a:t>
            </a:r>
            <a:r>
              <a:rPr lang="zh-CN" altLang="en-US" sz="2800" spc="100" dirty="0">
                <a:solidFill>
                  <a:schemeClr val="bg1"/>
                </a:solidFill>
                <a:latin typeface="+mn-ea"/>
              </a:rPr>
              <a:t>技术</a:t>
            </a:r>
            <a:endParaRPr lang="id-ID" sz="2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30880" y="3197824"/>
            <a:ext cx="3575870" cy="1530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使用</a:t>
            </a:r>
            <a:r>
              <a:rPr lang="en-US" altLang="zh-CN" sz="1600" dirty="0">
                <a:solidFill>
                  <a:schemeClr val="bg1"/>
                </a:solidFill>
                <a:latin typeface="+mn-ea"/>
                <a:ea typeface="+mn-ea"/>
              </a:rPr>
              <a:t>AJAX</a:t>
            </a: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技术来避免注册重复账号，如果使用相同的用户名账号，左下方会出现提示该账号已经被占用，请更改你的用户名。</a:t>
            </a:r>
            <a:endParaRPr lang="en-US" altLang="zh-CN" sz="16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874764E-2018-420E-A6C7-0A3E277404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97" r="5537"/>
          <a:stretch/>
        </p:blipFill>
        <p:spPr>
          <a:xfrm>
            <a:off x="5716587" y="1524794"/>
            <a:ext cx="6287530" cy="4262243"/>
          </a:xfrm>
          <a:prstGeom prst="rect">
            <a:avLst/>
          </a:prstGeom>
          <a:effectLst>
            <a:reflection endPos="21000" dist="50800" dir="5400000" sy="-100000" algn="bl" rotWithShape="0"/>
            <a:softEdge rad="457200"/>
          </a:effectLst>
        </p:spPr>
      </p:pic>
    </p:spTree>
    <p:extLst>
      <p:ext uri="{BB962C8B-B14F-4D97-AF65-F5344CB8AC3E}">
        <p14:creationId xmlns:p14="http://schemas.microsoft.com/office/powerpoint/2010/main" val="841732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"/>
          <p:cNvSpPr txBox="1"/>
          <p:nvPr/>
        </p:nvSpPr>
        <p:spPr>
          <a:xfrm>
            <a:off x="992188" y="1372394"/>
            <a:ext cx="3200400" cy="457953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页面实现技术支持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165543" y="2414979"/>
            <a:ext cx="5425744" cy="3186602"/>
            <a:chOff x="6097587" y="2949123"/>
            <a:chExt cx="5425744" cy="3186602"/>
          </a:xfrm>
        </p:grpSpPr>
        <p:grpSp>
          <p:nvGrpSpPr>
            <p:cNvPr id="32" name="4">
              <a:extLst>
                <a:ext uri="{FF2B5EF4-FFF2-40B4-BE49-F238E27FC236}">
                  <a16:creationId xmlns:a16="http://schemas.microsoft.com/office/drawing/2014/main" id="{F9547C3F-2FC8-48F8-92C2-6B7A59DE82E4}"/>
                </a:ext>
              </a:extLst>
            </p:cNvPr>
            <p:cNvGrpSpPr/>
            <p:nvPr/>
          </p:nvGrpSpPr>
          <p:grpSpPr>
            <a:xfrm>
              <a:off x="6664016" y="2949123"/>
              <a:ext cx="4859314" cy="1068051"/>
              <a:chOff x="5130800" y="2820873"/>
              <a:chExt cx="3632196" cy="1067806"/>
            </a:xfrm>
          </p:grpSpPr>
          <p:sp>
            <p:nvSpPr>
              <p:cNvPr id="59" name="42">
                <a:extLst>
                  <a:ext uri="{FF2B5EF4-FFF2-40B4-BE49-F238E27FC236}">
                    <a16:creationId xmlns:a16="http://schemas.microsoft.com/office/drawing/2014/main" id="{BA83E2A7-85EF-4AD1-B9A4-D05FAD75C3C4}"/>
                  </a:ext>
                </a:extLst>
              </p:cNvPr>
              <p:cNvSpPr/>
              <p:nvPr/>
            </p:nvSpPr>
            <p:spPr bwMode="auto">
              <a:xfrm>
                <a:off x="5130800" y="3348803"/>
                <a:ext cx="3632195" cy="5398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利用</a:t>
                </a:r>
                <a:r>
                  <a:rPr lang="en-US" altLang="zh-CN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JSP</a:t>
                </a: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实现动态界面传输。</a:t>
                </a:r>
                <a:endPara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60" name="41">
                <a:extLst>
                  <a:ext uri="{FF2B5EF4-FFF2-40B4-BE49-F238E27FC236}">
                    <a16:creationId xmlns:a16="http://schemas.microsoft.com/office/drawing/2014/main" id="{AC97B8DE-B8C6-49C3-8FE6-EB31E3B89B70}"/>
                  </a:ext>
                </a:extLst>
              </p:cNvPr>
              <p:cNvSpPr txBox="1"/>
              <p:nvPr/>
            </p:nvSpPr>
            <p:spPr bwMode="auto">
              <a:xfrm>
                <a:off x="5130801" y="2820873"/>
                <a:ext cx="3632195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JSP</a:t>
                </a:r>
              </a:p>
            </p:txBody>
          </p:sp>
        </p:grpSp>
        <p:grpSp>
          <p:nvGrpSpPr>
            <p:cNvPr id="33" name="3">
              <a:extLst>
                <a:ext uri="{FF2B5EF4-FFF2-40B4-BE49-F238E27FC236}">
                  <a16:creationId xmlns:a16="http://schemas.microsoft.com/office/drawing/2014/main" id="{1A7D67E8-A229-4742-ACF2-C83AB708435E}"/>
                </a:ext>
              </a:extLst>
            </p:cNvPr>
            <p:cNvGrpSpPr/>
            <p:nvPr/>
          </p:nvGrpSpPr>
          <p:grpSpPr>
            <a:xfrm>
              <a:off x="6664016" y="4078583"/>
              <a:ext cx="4859314" cy="782485"/>
              <a:chOff x="5130800" y="2820875"/>
              <a:chExt cx="3632196" cy="782305"/>
            </a:xfrm>
          </p:grpSpPr>
          <p:sp>
            <p:nvSpPr>
              <p:cNvPr id="51" name="32">
                <a:extLst>
                  <a:ext uri="{FF2B5EF4-FFF2-40B4-BE49-F238E27FC236}">
                    <a16:creationId xmlns:a16="http://schemas.microsoft.com/office/drawing/2014/main" id="{D2F4F359-44EA-4624-908C-CCBC8F86308C}"/>
                  </a:ext>
                </a:extLst>
              </p:cNvPr>
              <p:cNvSpPr/>
              <p:nvPr/>
            </p:nvSpPr>
            <p:spPr bwMode="auto">
              <a:xfrm>
                <a:off x="5130800" y="3063304"/>
                <a:ext cx="3632195" cy="5398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endPara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调用数据库中数据实现硬件数据的输出。</a:t>
                </a:r>
                <a:endPara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2" name="31">
                <a:extLst>
                  <a:ext uri="{FF2B5EF4-FFF2-40B4-BE49-F238E27FC236}">
                    <a16:creationId xmlns:a16="http://schemas.microsoft.com/office/drawing/2014/main" id="{9CCD2B87-0B33-4DC0-9D27-B9872195122B}"/>
                  </a:ext>
                </a:extLst>
              </p:cNvPr>
              <p:cNvSpPr txBox="1"/>
              <p:nvPr/>
            </p:nvSpPr>
            <p:spPr bwMode="auto">
              <a:xfrm>
                <a:off x="5130801" y="2820875"/>
                <a:ext cx="3632195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SQL</a:t>
                </a:r>
              </a:p>
            </p:txBody>
          </p:sp>
        </p:grpSp>
        <p:grpSp>
          <p:nvGrpSpPr>
            <p:cNvPr id="34" name="2">
              <a:extLst>
                <a:ext uri="{FF2B5EF4-FFF2-40B4-BE49-F238E27FC236}">
                  <a16:creationId xmlns:a16="http://schemas.microsoft.com/office/drawing/2014/main" id="{301A6040-2EE9-4C04-9B7F-A141AE7A2FEF}"/>
                </a:ext>
              </a:extLst>
            </p:cNvPr>
            <p:cNvGrpSpPr/>
            <p:nvPr/>
          </p:nvGrpSpPr>
          <p:grpSpPr>
            <a:xfrm>
              <a:off x="6664018" y="5208037"/>
              <a:ext cx="4859313" cy="927688"/>
              <a:chOff x="5130801" y="2820874"/>
              <a:chExt cx="3632195" cy="927475"/>
            </a:xfrm>
          </p:grpSpPr>
          <p:sp>
            <p:nvSpPr>
              <p:cNvPr id="49" name="22">
                <a:extLst>
                  <a:ext uri="{FF2B5EF4-FFF2-40B4-BE49-F238E27FC236}">
                    <a16:creationId xmlns:a16="http://schemas.microsoft.com/office/drawing/2014/main" id="{FB40820D-6F37-4245-8417-67F5EC5DAF6F}"/>
                  </a:ext>
                </a:extLst>
              </p:cNvPr>
              <p:cNvSpPr/>
              <p:nvPr/>
            </p:nvSpPr>
            <p:spPr bwMode="auto">
              <a:xfrm>
                <a:off x="5130801" y="3208473"/>
                <a:ext cx="3632195" cy="5398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手撸</a:t>
                </a:r>
                <a:r>
                  <a:rPr lang="en-US" altLang="zh-CN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CSS</a:t>
                </a: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。</a:t>
                </a:r>
                <a:endPara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0" name="21">
                <a:extLst>
                  <a:ext uri="{FF2B5EF4-FFF2-40B4-BE49-F238E27FC236}">
                    <a16:creationId xmlns:a16="http://schemas.microsoft.com/office/drawing/2014/main" id="{E8FC3F37-AB0D-4C8F-8C41-F1B8F51A3878}"/>
                  </a:ext>
                </a:extLst>
              </p:cNvPr>
              <p:cNvSpPr txBox="1"/>
              <p:nvPr/>
            </p:nvSpPr>
            <p:spPr bwMode="auto">
              <a:xfrm>
                <a:off x="5130801" y="2820874"/>
                <a:ext cx="3632195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</a:rPr>
                  <a:t>CSS</a:t>
                </a: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630A299F-8A71-4C34-B8B4-DC6FAF7C82AB}"/>
                </a:ext>
              </a:extLst>
            </p:cNvPr>
            <p:cNvCxnSpPr>
              <a:cxnSpLocks/>
            </p:cNvCxnSpPr>
            <p:nvPr/>
          </p:nvCxnSpPr>
          <p:spPr>
            <a:xfrm>
              <a:off x="6764492" y="3901545"/>
              <a:ext cx="4549241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D3574D95-4969-4C7A-B712-CC7DCEDF6F44}"/>
                </a:ext>
              </a:extLst>
            </p:cNvPr>
            <p:cNvCxnSpPr>
              <a:cxnSpLocks/>
            </p:cNvCxnSpPr>
            <p:nvPr/>
          </p:nvCxnSpPr>
          <p:spPr>
            <a:xfrm>
              <a:off x="6764492" y="5031002"/>
              <a:ext cx="4549241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1"/>
            <p:cNvSpPr>
              <a:spLocks noChangeAspect="1"/>
            </p:cNvSpPr>
            <p:nvPr/>
          </p:nvSpPr>
          <p:spPr>
            <a:xfrm>
              <a:off x="6097587" y="2976818"/>
              <a:ext cx="360000" cy="360000"/>
            </a:xfrm>
            <a:custGeom>
              <a:avLst/>
              <a:gdLst>
                <a:gd name="connsiteX0" fmla="*/ 424729 w 742418"/>
                <a:gd name="connsiteY0" fmla="*/ 206218 h 742418"/>
                <a:gd name="connsiteX1" fmla="*/ 450641 w 742418"/>
                <a:gd name="connsiteY1" fmla="*/ 216951 h 742418"/>
                <a:gd name="connsiteX2" fmla="*/ 574959 w 742418"/>
                <a:gd name="connsiteY2" fmla="*/ 341269 h 742418"/>
                <a:gd name="connsiteX3" fmla="*/ 579768 w 742418"/>
                <a:gd name="connsiteY3" fmla="*/ 347074 h 742418"/>
                <a:gd name="connsiteX4" fmla="*/ 580353 w 742418"/>
                <a:gd name="connsiteY4" fmla="*/ 348130 h 742418"/>
                <a:gd name="connsiteX5" fmla="*/ 582691 w 742418"/>
                <a:gd name="connsiteY5" fmla="*/ 352485 h 742418"/>
                <a:gd name="connsiteX6" fmla="*/ 586400 w 742418"/>
                <a:gd name="connsiteY6" fmla="*/ 371153 h 742418"/>
                <a:gd name="connsiteX7" fmla="*/ 582691 w 742418"/>
                <a:gd name="connsiteY7" fmla="*/ 389821 h 742418"/>
                <a:gd name="connsiteX8" fmla="*/ 581273 w 742418"/>
                <a:gd name="connsiteY8" fmla="*/ 393115 h 742418"/>
                <a:gd name="connsiteX9" fmla="*/ 579386 w 742418"/>
                <a:gd name="connsiteY9" fmla="*/ 395514 h 742418"/>
                <a:gd name="connsiteX10" fmla="*/ 573943 w 742418"/>
                <a:gd name="connsiteY10" fmla="*/ 401149 h 742418"/>
                <a:gd name="connsiteX11" fmla="*/ 449625 w 742418"/>
                <a:gd name="connsiteY11" fmla="*/ 525467 h 742418"/>
                <a:gd name="connsiteX12" fmla="*/ 397801 w 742418"/>
                <a:gd name="connsiteY12" fmla="*/ 525467 h 742418"/>
                <a:gd name="connsiteX13" fmla="*/ 397801 w 742418"/>
                <a:gd name="connsiteY13" fmla="*/ 473643 h 742418"/>
                <a:gd name="connsiteX14" fmla="*/ 462843 w 742418"/>
                <a:gd name="connsiteY14" fmla="*/ 408602 h 742418"/>
                <a:gd name="connsiteX15" fmla="*/ 192664 w 742418"/>
                <a:gd name="connsiteY15" fmla="*/ 408602 h 742418"/>
                <a:gd name="connsiteX16" fmla="*/ 156019 w 742418"/>
                <a:gd name="connsiteY16" fmla="*/ 371957 h 742418"/>
                <a:gd name="connsiteX17" fmla="*/ 192664 w 742418"/>
                <a:gd name="connsiteY17" fmla="*/ 335311 h 742418"/>
                <a:gd name="connsiteX18" fmla="*/ 465353 w 742418"/>
                <a:gd name="connsiteY18" fmla="*/ 335311 h 742418"/>
                <a:gd name="connsiteX19" fmla="*/ 398817 w 742418"/>
                <a:gd name="connsiteY19" fmla="*/ 268775 h 742418"/>
                <a:gd name="connsiteX20" fmla="*/ 398817 w 742418"/>
                <a:gd name="connsiteY20" fmla="*/ 216951 h 742418"/>
                <a:gd name="connsiteX21" fmla="*/ 424729 w 742418"/>
                <a:gd name="connsiteY21" fmla="*/ 206218 h 742418"/>
                <a:gd name="connsiteX22" fmla="*/ 371209 w 742418"/>
                <a:gd name="connsiteY22" fmla="*/ 67983 h 742418"/>
                <a:gd name="connsiteX23" fmla="*/ 67983 w 742418"/>
                <a:gd name="connsiteY23" fmla="*/ 371209 h 742418"/>
                <a:gd name="connsiteX24" fmla="*/ 371209 w 742418"/>
                <a:gd name="connsiteY24" fmla="*/ 674435 h 742418"/>
                <a:gd name="connsiteX25" fmla="*/ 674435 w 742418"/>
                <a:gd name="connsiteY25" fmla="*/ 371209 h 742418"/>
                <a:gd name="connsiteX26" fmla="*/ 371209 w 742418"/>
                <a:gd name="connsiteY26" fmla="*/ 67983 h 742418"/>
                <a:gd name="connsiteX27" fmla="*/ 371209 w 742418"/>
                <a:gd name="connsiteY27" fmla="*/ 0 h 742418"/>
                <a:gd name="connsiteX28" fmla="*/ 742418 w 742418"/>
                <a:gd name="connsiteY28" fmla="*/ 371209 h 742418"/>
                <a:gd name="connsiteX29" fmla="*/ 371209 w 742418"/>
                <a:gd name="connsiteY29" fmla="*/ 742418 h 742418"/>
                <a:gd name="connsiteX30" fmla="*/ 0 w 742418"/>
                <a:gd name="connsiteY30" fmla="*/ 371209 h 742418"/>
                <a:gd name="connsiteX31" fmla="*/ 371209 w 742418"/>
                <a:gd name="connsiteY31" fmla="*/ 0 h 74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42418" h="742418">
                  <a:moveTo>
                    <a:pt x="424729" y="206218"/>
                  </a:moveTo>
                  <a:cubicBezTo>
                    <a:pt x="434107" y="206218"/>
                    <a:pt x="443486" y="209796"/>
                    <a:pt x="450641" y="216951"/>
                  </a:cubicBezTo>
                  <a:lnTo>
                    <a:pt x="574959" y="341269"/>
                  </a:lnTo>
                  <a:cubicBezTo>
                    <a:pt x="576748" y="343058"/>
                    <a:pt x="578358" y="345008"/>
                    <a:pt x="579768" y="347074"/>
                  </a:cubicBezTo>
                  <a:lnTo>
                    <a:pt x="580353" y="348130"/>
                  </a:lnTo>
                  <a:lnTo>
                    <a:pt x="582691" y="352485"/>
                  </a:lnTo>
                  <a:cubicBezTo>
                    <a:pt x="585033" y="357814"/>
                    <a:pt x="586400" y="364238"/>
                    <a:pt x="586400" y="371153"/>
                  </a:cubicBezTo>
                  <a:cubicBezTo>
                    <a:pt x="586400" y="378068"/>
                    <a:pt x="585033" y="384492"/>
                    <a:pt x="582691" y="389821"/>
                  </a:cubicBezTo>
                  <a:lnTo>
                    <a:pt x="581273" y="393115"/>
                  </a:lnTo>
                  <a:lnTo>
                    <a:pt x="579386" y="395514"/>
                  </a:lnTo>
                  <a:cubicBezTo>
                    <a:pt x="577705" y="397433"/>
                    <a:pt x="575732" y="399361"/>
                    <a:pt x="573943" y="401149"/>
                  </a:cubicBezTo>
                  <a:lnTo>
                    <a:pt x="449625" y="525467"/>
                  </a:lnTo>
                  <a:cubicBezTo>
                    <a:pt x="435314" y="539778"/>
                    <a:pt x="412112" y="539778"/>
                    <a:pt x="397801" y="525467"/>
                  </a:cubicBezTo>
                  <a:cubicBezTo>
                    <a:pt x="383490" y="511156"/>
                    <a:pt x="383490" y="487954"/>
                    <a:pt x="397801" y="473643"/>
                  </a:cubicBezTo>
                  <a:lnTo>
                    <a:pt x="462843" y="408602"/>
                  </a:lnTo>
                  <a:lnTo>
                    <a:pt x="192664" y="408602"/>
                  </a:lnTo>
                  <a:cubicBezTo>
                    <a:pt x="172426" y="408602"/>
                    <a:pt x="156019" y="392195"/>
                    <a:pt x="156019" y="371957"/>
                  </a:cubicBezTo>
                  <a:cubicBezTo>
                    <a:pt x="156019" y="351718"/>
                    <a:pt x="172426" y="335311"/>
                    <a:pt x="192664" y="335311"/>
                  </a:cubicBezTo>
                  <a:lnTo>
                    <a:pt x="465353" y="335311"/>
                  </a:lnTo>
                  <a:lnTo>
                    <a:pt x="398817" y="268775"/>
                  </a:lnTo>
                  <a:cubicBezTo>
                    <a:pt x="384506" y="254464"/>
                    <a:pt x="384506" y="231262"/>
                    <a:pt x="398817" y="216951"/>
                  </a:cubicBezTo>
                  <a:cubicBezTo>
                    <a:pt x="405972" y="209796"/>
                    <a:pt x="415351" y="206218"/>
                    <a:pt x="424729" y="206218"/>
                  </a:cubicBezTo>
                  <a:close/>
                  <a:moveTo>
                    <a:pt x="371209" y="67983"/>
                  </a:moveTo>
                  <a:cubicBezTo>
                    <a:pt x="203742" y="67983"/>
                    <a:pt x="67983" y="203742"/>
                    <a:pt x="67983" y="371209"/>
                  </a:cubicBezTo>
                  <a:cubicBezTo>
                    <a:pt x="67983" y="538676"/>
                    <a:pt x="203742" y="674435"/>
                    <a:pt x="371209" y="674435"/>
                  </a:cubicBezTo>
                  <a:cubicBezTo>
                    <a:pt x="538676" y="674435"/>
                    <a:pt x="674435" y="538676"/>
                    <a:pt x="674435" y="371209"/>
                  </a:cubicBezTo>
                  <a:cubicBezTo>
                    <a:pt x="674435" y="203742"/>
                    <a:pt x="538676" y="67983"/>
                    <a:pt x="371209" y="67983"/>
                  </a:cubicBezTo>
                  <a:close/>
                  <a:moveTo>
                    <a:pt x="371209" y="0"/>
                  </a:moveTo>
                  <a:cubicBezTo>
                    <a:pt x="576222" y="0"/>
                    <a:pt x="742418" y="166196"/>
                    <a:pt x="742418" y="371209"/>
                  </a:cubicBezTo>
                  <a:cubicBezTo>
                    <a:pt x="742418" y="576222"/>
                    <a:pt x="576222" y="742418"/>
                    <a:pt x="371209" y="742418"/>
                  </a:cubicBezTo>
                  <a:cubicBezTo>
                    <a:pt x="166196" y="742418"/>
                    <a:pt x="0" y="576222"/>
                    <a:pt x="0" y="371209"/>
                  </a:cubicBezTo>
                  <a:cubicBezTo>
                    <a:pt x="0" y="166196"/>
                    <a:pt x="166196" y="0"/>
                    <a:pt x="371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7" name="2"/>
            <p:cNvSpPr>
              <a:spLocks noChangeAspect="1"/>
            </p:cNvSpPr>
            <p:nvPr/>
          </p:nvSpPr>
          <p:spPr>
            <a:xfrm>
              <a:off x="6097587" y="4095963"/>
              <a:ext cx="360000" cy="360000"/>
            </a:xfrm>
            <a:custGeom>
              <a:avLst/>
              <a:gdLst>
                <a:gd name="connsiteX0" fmla="*/ 424729 w 742418"/>
                <a:gd name="connsiteY0" fmla="*/ 206218 h 742418"/>
                <a:gd name="connsiteX1" fmla="*/ 450641 w 742418"/>
                <a:gd name="connsiteY1" fmla="*/ 216951 h 742418"/>
                <a:gd name="connsiteX2" fmla="*/ 574959 w 742418"/>
                <a:gd name="connsiteY2" fmla="*/ 341269 h 742418"/>
                <a:gd name="connsiteX3" fmla="*/ 579768 w 742418"/>
                <a:gd name="connsiteY3" fmla="*/ 347074 h 742418"/>
                <a:gd name="connsiteX4" fmla="*/ 580353 w 742418"/>
                <a:gd name="connsiteY4" fmla="*/ 348130 h 742418"/>
                <a:gd name="connsiteX5" fmla="*/ 582691 w 742418"/>
                <a:gd name="connsiteY5" fmla="*/ 352485 h 742418"/>
                <a:gd name="connsiteX6" fmla="*/ 586400 w 742418"/>
                <a:gd name="connsiteY6" fmla="*/ 371153 h 742418"/>
                <a:gd name="connsiteX7" fmla="*/ 582691 w 742418"/>
                <a:gd name="connsiteY7" fmla="*/ 389821 h 742418"/>
                <a:gd name="connsiteX8" fmla="*/ 581273 w 742418"/>
                <a:gd name="connsiteY8" fmla="*/ 393115 h 742418"/>
                <a:gd name="connsiteX9" fmla="*/ 579386 w 742418"/>
                <a:gd name="connsiteY9" fmla="*/ 395514 h 742418"/>
                <a:gd name="connsiteX10" fmla="*/ 573943 w 742418"/>
                <a:gd name="connsiteY10" fmla="*/ 401149 h 742418"/>
                <a:gd name="connsiteX11" fmla="*/ 449625 w 742418"/>
                <a:gd name="connsiteY11" fmla="*/ 525467 h 742418"/>
                <a:gd name="connsiteX12" fmla="*/ 397801 w 742418"/>
                <a:gd name="connsiteY12" fmla="*/ 525467 h 742418"/>
                <a:gd name="connsiteX13" fmla="*/ 397801 w 742418"/>
                <a:gd name="connsiteY13" fmla="*/ 473643 h 742418"/>
                <a:gd name="connsiteX14" fmla="*/ 462843 w 742418"/>
                <a:gd name="connsiteY14" fmla="*/ 408602 h 742418"/>
                <a:gd name="connsiteX15" fmla="*/ 192664 w 742418"/>
                <a:gd name="connsiteY15" fmla="*/ 408602 h 742418"/>
                <a:gd name="connsiteX16" fmla="*/ 156019 w 742418"/>
                <a:gd name="connsiteY16" fmla="*/ 371957 h 742418"/>
                <a:gd name="connsiteX17" fmla="*/ 192664 w 742418"/>
                <a:gd name="connsiteY17" fmla="*/ 335311 h 742418"/>
                <a:gd name="connsiteX18" fmla="*/ 465353 w 742418"/>
                <a:gd name="connsiteY18" fmla="*/ 335311 h 742418"/>
                <a:gd name="connsiteX19" fmla="*/ 398817 w 742418"/>
                <a:gd name="connsiteY19" fmla="*/ 268775 h 742418"/>
                <a:gd name="connsiteX20" fmla="*/ 398817 w 742418"/>
                <a:gd name="connsiteY20" fmla="*/ 216951 h 742418"/>
                <a:gd name="connsiteX21" fmla="*/ 424729 w 742418"/>
                <a:gd name="connsiteY21" fmla="*/ 206218 h 742418"/>
                <a:gd name="connsiteX22" fmla="*/ 371209 w 742418"/>
                <a:gd name="connsiteY22" fmla="*/ 67983 h 742418"/>
                <a:gd name="connsiteX23" fmla="*/ 67983 w 742418"/>
                <a:gd name="connsiteY23" fmla="*/ 371209 h 742418"/>
                <a:gd name="connsiteX24" fmla="*/ 371209 w 742418"/>
                <a:gd name="connsiteY24" fmla="*/ 674435 h 742418"/>
                <a:gd name="connsiteX25" fmla="*/ 674435 w 742418"/>
                <a:gd name="connsiteY25" fmla="*/ 371209 h 742418"/>
                <a:gd name="connsiteX26" fmla="*/ 371209 w 742418"/>
                <a:gd name="connsiteY26" fmla="*/ 67983 h 742418"/>
                <a:gd name="connsiteX27" fmla="*/ 371209 w 742418"/>
                <a:gd name="connsiteY27" fmla="*/ 0 h 742418"/>
                <a:gd name="connsiteX28" fmla="*/ 742418 w 742418"/>
                <a:gd name="connsiteY28" fmla="*/ 371209 h 742418"/>
                <a:gd name="connsiteX29" fmla="*/ 371209 w 742418"/>
                <a:gd name="connsiteY29" fmla="*/ 742418 h 742418"/>
                <a:gd name="connsiteX30" fmla="*/ 0 w 742418"/>
                <a:gd name="connsiteY30" fmla="*/ 371209 h 742418"/>
                <a:gd name="connsiteX31" fmla="*/ 371209 w 742418"/>
                <a:gd name="connsiteY31" fmla="*/ 0 h 74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42418" h="742418">
                  <a:moveTo>
                    <a:pt x="424729" y="206218"/>
                  </a:moveTo>
                  <a:cubicBezTo>
                    <a:pt x="434107" y="206218"/>
                    <a:pt x="443486" y="209796"/>
                    <a:pt x="450641" y="216951"/>
                  </a:cubicBezTo>
                  <a:lnTo>
                    <a:pt x="574959" y="341269"/>
                  </a:lnTo>
                  <a:cubicBezTo>
                    <a:pt x="576748" y="343058"/>
                    <a:pt x="578358" y="345008"/>
                    <a:pt x="579768" y="347074"/>
                  </a:cubicBezTo>
                  <a:lnTo>
                    <a:pt x="580353" y="348130"/>
                  </a:lnTo>
                  <a:lnTo>
                    <a:pt x="582691" y="352485"/>
                  </a:lnTo>
                  <a:cubicBezTo>
                    <a:pt x="585033" y="357814"/>
                    <a:pt x="586400" y="364238"/>
                    <a:pt x="586400" y="371153"/>
                  </a:cubicBezTo>
                  <a:cubicBezTo>
                    <a:pt x="586400" y="378068"/>
                    <a:pt x="585033" y="384492"/>
                    <a:pt x="582691" y="389821"/>
                  </a:cubicBezTo>
                  <a:lnTo>
                    <a:pt x="581273" y="393115"/>
                  </a:lnTo>
                  <a:lnTo>
                    <a:pt x="579386" y="395514"/>
                  </a:lnTo>
                  <a:cubicBezTo>
                    <a:pt x="577705" y="397433"/>
                    <a:pt x="575732" y="399361"/>
                    <a:pt x="573943" y="401149"/>
                  </a:cubicBezTo>
                  <a:lnTo>
                    <a:pt x="449625" y="525467"/>
                  </a:lnTo>
                  <a:cubicBezTo>
                    <a:pt x="435314" y="539778"/>
                    <a:pt x="412112" y="539778"/>
                    <a:pt x="397801" y="525467"/>
                  </a:cubicBezTo>
                  <a:cubicBezTo>
                    <a:pt x="383490" y="511156"/>
                    <a:pt x="383490" y="487954"/>
                    <a:pt x="397801" y="473643"/>
                  </a:cubicBezTo>
                  <a:lnTo>
                    <a:pt x="462843" y="408602"/>
                  </a:lnTo>
                  <a:lnTo>
                    <a:pt x="192664" y="408602"/>
                  </a:lnTo>
                  <a:cubicBezTo>
                    <a:pt x="172426" y="408602"/>
                    <a:pt x="156019" y="392195"/>
                    <a:pt x="156019" y="371957"/>
                  </a:cubicBezTo>
                  <a:cubicBezTo>
                    <a:pt x="156019" y="351718"/>
                    <a:pt x="172426" y="335311"/>
                    <a:pt x="192664" y="335311"/>
                  </a:cubicBezTo>
                  <a:lnTo>
                    <a:pt x="465353" y="335311"/>
                  </a:lnTo>
                  <a:lnTo>
                    <a:pt x="398817" y="268775"/>
                  </a:lnTo>
                  <a:cubicBezTo>
                    <a:pt x="384506" y="254464"/>
                    <a:pt x="384506" y="231262"/>
                    <a:pt x="398817" y="216951"/>
                  </a:cubicBezTo>
                  <a:cubicBezTo>
                    <a:pt x="405972" y="209796"/>
                    <a:pt x="415351" y="206218"/>
                    <a:pt x="424729" y="206218"/>
                  </a:cubicBezTo>
                  <a:close/>
                  <a:moveTo>
                    <a:pt x="371209" y="67983"/>
                  </a:moveTo>
                  <a:cubicBezTo>
                    <a:pt x="203742" y="67983"/>
                    <a:pt x="67983" y="203742"/>
                    <a:pt x="67983" y="371209"/>
                  </a:cubicBezTo>
                  <a:cubicBezTo>
                    <a:pt x="67983" y="538676"/>
                    <a:pt x="203742" y="674435"/>
                    <a:pt x="371209" y="674435"/>
                  </a:cubicBezTo>
                  <a:cubicBezTo>
                    <a:pt x="538676" y="674435"/>
                    <a:pt x="674435" y="538676"/>
                    <a:pt x="674435" y="371209"/>
                  </a:cubicBezTo>
                  <a:cubicBezTo>
                    <a:pt x="674435" y="203742"/>
                    <a:pt x="538676" y="67983"/>
                    <a:pt x="371209" y="67983"/>
                  </a:cubicBezTo>
                  <a:close/>
                  <a:moveTo>
                    <a:pt x="371209" y="0"/>
                  </a:moveTo>
                  <a:cubicBezTo>
                    <a:pt x="576222" y="0"/>
                    <a:pt x="742418" y="166196"/>
                    <a:pt x="742418" y="371209"/>
                  </a:cubicBezTo>
                  <a:cubicBezTo>
                    <a:pt x="742418" y="576222"/>
                    <a:pt x="576222" y="742418"/>
                    <a:pt x="371209" y="742418"/>
                  </a:cubicBezTo>
                  <a:cubicBezTo>
                    <a:pt x="166196" y="742418"/>
                    <a:pt x="0" y="576222"/>
                    <a:pt x="0" y="371209"/>
                  </a:cubicBezTo>
                  <a:cubicBezTo>
                    <a:pt x="0" y="166196"/>
                    <a:pt x="166196" y="0"/>
                    <a:pt x="371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8" name="3"/>
            <p:cNvSpPr>
              <a:spLocks noChangeAspect="1"/>
            </p:cNvSpPr>
            <p:nvPr/>
          </p:nvSpPr>
          <p:spPr>
            <a:xfrm>
              <a:off x="6097587" y="5208041"/>
              <a:ext cx="360000" cy="360000"/>
            </a:xfrm>
            <a:custGeom>
              <a:avLst/>
              <a:gdLst>
                <a:gd name="connsiteX0" fmla="*/ 424729 w 742418"/>
                <a:gd name="connsiteY0" fmla="*/ 206218 h 742418"/>
                <a:gd name="connsiteX1" fmla="*/ 450641 w 742418"/>
                <a:gd name="connsiteY1" fmla="*/ 216951 h 742418"/>
                <a:gd name="connsiteX2" fmla="*/ 574959 w 742418"/>
                <a:gd name="connsiteY2" fmla="*/ 341269 h 742418"/>
                <a:gd name="connsiteX3" fmla="*/ 579768 w 742418"/>
                <a:gd name="connsiteY3" fmla="*/ 347074 h 742418"/>
                <a:gd name="connsiteX4" fmla="*/ 580353 w 742418"/>
                <a:gd name="connsiteY4" fmla="*/ 348130 h 742418"/>
                <a:gd name="connsiteX5" fmla="*/ 582691 w 742418"/>
                <a:gd name="connsiteY5" fmla="*/ 352485 h 742418"/>
                <a:gd name="connsiteX6" fmla="*/ 586400 w 742418"/>
                <a:gd name="connsiteY6" fmla="*/ 371153 h 742418"/>
                <a:gd name="connsiteX7" fmla="*/ 582691 w 742418"/>
                <a:gd name="connsiteY7" fmla="*/ 389821 h 742418"/>
                <a:gd name="connsiteX8" fmla="*/ 581273 w 742418"/>
                <a:gd name="connsiteY8" fmla="*/ 393115 h 742418"/>
                <a:gd name="connsiteX9" fmla="*/ 579386 w 742418"/>
                <a:gd name="connsiteY9" fmla="*/ 395514 h 742418"/>
                <a:gd name="connsiteX10" fmla="*/ 573943 w 742418"/>
                <a:gd name="connsiteY10" fmla="*/ 401149 h 742418"/>
                <a:gd name="connsiteX11" fmla="*/ 449625 w 742418"/>
                <a:gd name="connsiteY11" fmla="*/ 525467 h 742418"/>
                <a:gd name="connsiteX12" fmla="*/ 397801 w 742418"/>
                <a:gd name="connsiteY12" fmla="*/ 525467 h 742418"/>
                <a:gd name="connsiteX13" fmla="*/ 397801 w 742418"/>
                <a:gd name="connsiteY13" fmla="*/ 473643 h 742418"/>
                <a:gd name="connsiteX14" fmla="*/ 462843 w 742418"/>
                <a:gd name="connsiteY14" fmla="*/ 408602 h 742418"/>
                <a:gd name="connsiteX15" fmla="*/ 192664 w 742418"/>
                <a:gd name="connsiteY15" fmla="*/ 408602 h 742418"/>
                <a:gd name="connsiteX16" fmla="*/ 156019 w 742418"/>
                <a:gd name="connsiteY16" fmla="*/ 371957 h 742418"/>
                <a:gd name="connsiteX17" fmla="*/ 192664 w 742418"/>
                <a:gd name="connsiteY17" fmla="*/ 335311 h 742418"/>
                <a:gd name="connsiteX18" fmla="*/ 465353 w 742418"/>
                <a:gd name="connsiteY18" fmla="*/ 335311 h 742418"/>
                <a:gd name="connsiteX19" fmla="*/ 398817 w 742418"/>
                <a:gd name="connsiteY19" fmla="*/ 268775 h 742418"/>
                <a:gd name="connsiteX20" fmla="*/ 398817 w 742418"/>
                <a:gd name="connsiteY20" fmla="*/ 216951 h 742418"/>
                <a:gd name="connsiteX21" fmla="*/ 424729 w 742418"/>
                <a:gd name="connsiteY21" fmla="*/ 206218 h 742418"/>
                <a:gd name="connsiteX22" fmla="*/ 371209 w 742418"/>
                <a:gd name="connsiteY22" fmla="*/ 67983 h 742418"/>
                <a:gd name="connsiteX23" fmla="*/ 67983 w 742418"/>
                <a:gd name="connsiteY23" fmla="*/ 371209 h 742418"/>
                <a:gd name="connsiteX24" fmla="*/ 371209 w 742418"/>
                <a:gd name="connsiteY24" fmla="*/ 674435 h 742418"/>
                <a:gd name="connsiteX25" fmla="*/ 674435 w 742418"/>
                <a:gd name="connsiteY25" fmla="*/ 371209 h 742418"/>
                <a:gd name="connsiteX26" fmla="*/ 371209 w 742418"/>
                <a:gd name="connsiteY26" fmla="*/ 67983 h 742418"/>
                <a:gd name="connsiteX27" fmla="*/ 371209 w 742418"/>
                <a:gd name="connsiteY27" fmla="*/ 0 h 742418"/>
                <a:gd name="connsiteX28" fmla="*/ 742418 w 742418"/>
                <a:gd name="connsiteY28" fmla="*/ 371209 h 742418"/>
                <a:gd name="connsiteX29" fmla="*/ 371209 w 742418"/>
                <a:gd name="connsiteY29" fmla="*/ 742418 h 742418"/>
                <a:gd name="connsiteX30" fmla="*/ 0 w 742418"/>
                <a:gd name="connsiteY30" fmla="*/ 371209 h 742418"/>
                <a:gd name="connsiteX31" fmla="*/ 371209 w 742418"/>
                <a:gd name="connsiteY31" fmla="*/ 0 h 74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42418" h="742418">
                  <a:moveTo>
                    <a:pt x="424729" y="206218"/>
                  </a:moveTo>
                  <a:cubicBezTo>
                    <a:pt x="434107" y="206218"/>
                    <a:pt x="443486" y="209796"/>
                    <a:pt x="450641" y="216951"/>
                  </a:cubicBezTo>
                  <a:lnTo>
                    <a:pt x="574959" y="341269"/>
                  </a:lnTo>
                  <a:cubicBezTo>
                    <a:pt x="576748" y="343058"/>
                    <a:pt x="578358" y="345008"/>
                    <a:pt x="579768" y="347074"/>
                  </a:cubicBezTo>
                  <a:lnTo>
                    <a:pt x="580353" y="348130"/>
                  </a:lnTo>
                  <a:lnTo>
                    <a:pt x="582691" y="352485"/>
                  </a:lnTo>
                  <a:cubicBezTo>
                    <a:pt x="585033" y="357814"/>
                    <a:pt x="586400" y="364238"/>
                    <a:pt x="586400" y="371153"/>
                  </a:cubicBezTo>
                  <a:cubicBezTo>
                    <a:pt x="586400" y="378068"/>
                    <a:pt x="585033" y="384492"/>
                    <a:pt x="582691" y="389821"/>
                  </a:cubicBezTo>
                  <a:lnTo>
                    <a:pt x="581273" y="393115"/>
                  </a:lnTo>
                  <a:lnTo>
                    <a:pt x="579386" y="395514"/>
                  </a:lnTo>
                  <a:cubicBezTo>
                    <a:pt x="577705" y="397433"/>
                    <a:pt x="575732" y="399361"/>
                    <a:pt x="573943" y="401149"/>
                  </a:cubicBezTo>
                  <a:lnTo>
                    <a:pt x="449625" y="525467"/>
                  </a:lnTo>
                  <a:cubicBezTo>
                    <a:pt x="435314" y="539778"/>
                    <a:pt x="412112" y="539778"/>
                    <a:pt x="397801" y="525467"/>
                  </a:cubicBezTo>
                  <a:cubicBezTo>
                    <a:pt x="383490" y="511156"/>
                    <a:pt x="383490" y="487954"/>
                    <a:pt x="397801" y="473643"/>
                  </a:cubicBezTo>
                  <a:lnTo>
                    <a:pt x="462843" y="408602"/>
                  </a:lnTo>
                  <a:lnTo>
                    <a:pt x="192664" y="408602"/>
                  </a:lnTo>
                  <a:cubicBezTo>
                    <a:pt x="172426" y="408602"/>
                    <a:pt x="156019" y="392195"/>
                    <a:pt x="156019" y="371957"/>
                  </a:cubicBezTo>
                  <a:cubicBezTo>
                    <a:pt x="156019" y="351718"/>
                    <a:pt x="172426" y="335311"/>
                    <a:pt x="192664" y="335311"/>
                  </a:cubicBezTo>
                  <a:lnTo>
                    <a:pt x="465353" y="335311"/>
                  </a:lnTo>
                  <a:lnTo>
                    <a:pt x="398817" y="268775"/>
                  </a:lnTo>
                  <a:cubicBezTo>
                    <a:pt x="384506" y="254464"/>
                    <a:pt x="384506" y="231262"/>
                    <a:pt x="398817" y="216951"/>
                  </a:cubicBezTo>
                  <a:cubicBezTo>
                    <a:pt x="405972" y="209796"/>
                    <a:pt x="415351" y="206218"/>
                    <a:pt x="424729" y="206218"/>
                  </a:cubicBezTo>
                  <a:close/>
                  <a:moveTo>
                    <a:pt x="371209" y="67983"/>
                  </a:moveTo>
                  <a:cubicBezTo>
                    <a:pt x="203742" y="67983"/>
                    <a:pt x="67983" y="203742"/>
                    <a:pt x="67983" y="371209"/>
                  </a:cubicBezTo>
                  <a:cubicBezTo>
                    <a:pt x="67983" y="538676"/>
                    <a:pt x="203742" y="674435"/>
                    <a:pt x="371209" y="674435"/>
                  </a:cubicBezTo>
                  <a:cubicBezTo>
                    <a:pt x="538676" y="674435"/>
                    <a:pt x="674435" y="538676"/>
                    <a:pt x="674435" y="371209"/>
                  </a:cubicBezTo>
                  <a:cubicBezTo>
                    <a:pt x="674435" y="203742"/>
                    <a:pt x="538676" y="67983"/>
                    <a:pt x="371209" y="67983"/>
                  </a:cubicBezTo>
                  <a:close/>
                  <a:moveTo>
                    <a:pt x="371209" y="0"/>
                  </a:moveTo>
                  <a:cubicBezTo>
                    <a:pt x="576222" y="0"/>
                    <a:pt x="742418" y="166196"/>
                    <a:pt x="742418" y="371209"/>
                  </a:cubicBezTo>
                  <a:cubicBezTo>
                    <a:pt x="742418" y="576222"/>
                    <a:pt x="576222" y="742418"/>
                    <a:pt x="371209" y="742418"/>
                  </a:cubicBezTo>
                  <a:cubicBezTo>
                    <a:pt x="166196" y="742418"/>
                    <a:pt x="0" y="576222"/>
                    <a:pt x="0" y="371209"/>
                  </a:cubicBezTo>
                  <a:cubicBezTo>
                    <a:pt x="0" y="166196"/>
                    <a:pt x="166196" y="0"/>
                    <a:pt x="371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0FDCB59F-94FE-4BA1-A14A-9A4E4FB858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5" r="2667" b="-1"/>
          <a:stretch/>
        </p:blipFill>
        <p:spPr>
          <a:xfrm>
            <a:off x="382587" y="2442674"/>
            <a:ext cx="5847441" cy="3314772"/>
          </a:xfrm>
          <a:prstGeom prst="rect">
            <a:avLst/>
          </a:prstGeom>
          <a:effectLst>
            <a:softEdge rad="266700"/>
          </a:effectLst>
        </p:spPr>
      </p:pic>
    </p:spTree>
    <p:extLst>
      <p:ext uri="{BB962C8B-B14F-4D97-AF65-F5344CB8AC3E}">
        <p14:creationId xmlns:p14="http://schemas.microsoft.com/office/powerpoint/2010/main" val="389441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63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26094856"/>
  <p:tag name="MH_LIBRARY" val="CONTENTS"/>
  <p:tag name="MH_AUTOCOLOR" val="TRUE"/>
  <p:tag name="MH_TYPE" val="CONTENTS"/>
  <p:tag name="ID" val="62677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3121956"/>
  <p:tag name="MH_LIBRARY" val="CONTENTS"/>
  <p:tag name="MH_TYPE" val="OTHERS"/>
  <p:tag name="ID" val="626773"/>
</p:tagLst>
</file>

<file path=ppt/theme/theme1.xml><?xml version="1.0" encoding="utf-8"?>
<a:theme xmlns:a="http://schemas.openxmlformats.org/drawingml/2006/main" name="第一PPT，www.1ppt.com">
  <a:themeElements>
    <a:clrScheme name="自定义 79">
      <a:dk1>
        <a:srgbClr val="000000"/>
      </a:dk1>
      <a:lt1>
        <a:srgbClr val="FFFFFF"/>
      </a:lt1>
      <a:dk2>
        <a:srgbClr val="31394E"/>
      </a:dk2>
      <a:lt2>
        <a:srgbClr val="EB282D"/>
      </a:lt2>
      <a:accent1>
        <a:srgbClr val="31394E"/>
      </a:accent1>
      <a:accent2>
        <a:srgbClr val="EB282D"/>
      </a:accent2>
      <a:accent3>
        <a:srgbClr val="31394E"/>
      </a:accent3>
      <a:accent4>
        <a:srgbClr val="868C9D"/>
      </a:accent4>
      <a:accent5>
        <a:srgbClr val="EB282D"/>
      </a:accent5>
      <a:accent6>
        <a:srgbClr val="31394E"/>
      </a:accent6>
      <a:hlink>
        <a:srgbClr val="4472C4"/>
      </a:hlink>
      <a:folHlink>
        <a:srgbClr val="BFBFBF"/>
      </a:folHlink>
    </a:clrScheme>
    <a:fontScheme name="自定义 2">
      <a:majorFont>
        <a:latin typeface="思源黑体 Medium"/>
        <a:ea typeface="思源黑体 Medium"/>
        <a:cs typeface=""/>
      </a:majorFont>
      <a:minorFont>
        <a:latin typeface="思源黑体 Light"/>
        <a:ea typeface="思源黑体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20239</TotalTime>
  <Words>617</Words>
  <Application>Microsoft Office PowerPoint</Application>
  <PresentationFormat>自定义</PresentationFormat>
  <Paragraphs>126</Paragraphs>
  <Slides>22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4" baseType="lpstr">
      <vt:lpstr>MS PGothic</vt:lpstr>
      <vt:lpstr>方正姚体</vt:lpstr>
      <vt:lpstr>思源黑体 Light</vt:lpstr>
      <vt:lpstr>思源黑体 Medium</vt:lpstr>
      <vt:lpstr>Agency FB</vt:lpstr>
      <vt:lpstr>Arial</vt:lpstr>
      <vt:lpstr>Arial Black</vt:lpstr>
      <vt:lpstr>Bahnschrift Light</vt:lpstr>
      <vt:lpstr>Bahnschrift SemiBold Condensed</vt:lpstr>
      <vt:lpstr>Calibri</vt:lpstr>
      <vt:lpstr>Rockwell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工作计划</dc:title>
  <dc:creator>第一PPT</dc:creator>
  <cp:keywords>www.1ppt.com</cp:keywords>
  <cp:lastModifiedBy>1027622693@qq.com</cp:lastModifiedBy>
  <cp:revision>10661</cp:revision>
  <cp:lastPrinted>1601-01-01T00:00:00Z</cp:lastPrinted>
  <dcterms:created xsi:type="dcterms:W3CDTF">2015-07-08T08:22:29Z</dcterms:created>
  <dcterms:modified xsi:type="dcterms:W3CDTF">2019-06-13T17:24:02Z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